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5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3EAA8-77E9-4EE6-B457-2FF8606AC1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AEA2443-7631-440C-9317-6D517DF39537}">
      <dgm:prSet/>
      <dgm:spPr/>
      <dgm:t>
        <a:bodyPr/>
        <a:lstStyle/>
        <a:p>
          <a:r>
            <a:rPr lang="pl-PL"/>
            <a:t>UNIKAJ ROZPROSZEŃ, KIEDY NAUCZYCIEL TŁUMACZY TEMAT</a:t>
          </a:r>
          <a:endParaRPr lang="en-US"/>
        </a:p>
      </dgm:t>
    </dgm:pt>
    <dgm:pt modelId="{E4E03671-0F19-4DD0-B6E2-255447F71ECB}" type="parTrans" cxnId="{F7520104-E311-48DE-B2BB-D90901403CEC}">
      <dgm:prSet/>
      <dgm:spPr/>
      <dgm:t>
        <a:bodyPr/>
        <a:lstStyle/>
        <a:p>
          <a:endParaRPr lang="en-US"/>
        </a:p>
      </dgm:t>
    </dgm:pt>
    <dgm:pt modelId="{8867F831-D364-41CF-BF87-FCECB5ABD9BF}" type="sibTrans" cxnId="{F7520104-E311-48DE-B2BB-D90901403CEC}">
      <dgm:prSet/>
      <dgm:spPr/>
      <dgm:t>
        <a:bodyPr/>
        <a:lstStyle/>
        <a:p>
          <a:endParaRPr lang="en-US"/>
        </a:p>
      </dgm:t>
    </dgm:pt>
    <dgm:pt modelId="{8335523E-5B49-465D-831E-81523363AC7D}">
      <dgm:prSet/>
      <dgm:spPr/>
      <dgm:t>
        <a:bodyPr/>
        <a:lstStyle/>
        <a:p>
          <a:r>
            <a:rPr lang="pl-PL"/>
            <a:t>NOTUJ SWOIMI SLOWAMI, TO POMAGA ZOBACZYĆ, CZY ROZUMIESZ</a:t>
          </a:r>
          <a:endParaRPr lang="en-US"/>
        </a:p>
      </dgm:t>
    </dgm:pt>
    <dgm:pt modelId="{6B082F36-B7A7-4148-8F6A-15ED46DD8592}" type="parTrans" cxnId="{B473CB70-7296-4C9C-8A78-F8B8092C97F7}">
      <dgm:prSet/>
      <dgm:spPr/>
      <dgm:t>
        <a:bodyPr/>
        <a:lstStyle/>
        <a:p>
          <a:endParaRPr lang="en-US"/>
        </a:p>
      </dgm:t>
    </dgm:pt>
    <dgm:pt modelId="{DBE1B7A5-3E9C-4F56-8DB2-A0EEFCEF8940}" type="sibTrans" cxnId="{B473CB70-7296-4C9C-8A78-F8B8092C97F7}">
      <dgm:prSet/>
      <dgm:spPr/>
      <dgm:t>
        <a:bodyPr/>
        <a:lstStyle/>
        <a:p>
          <a:endParaRPr lang="en-US"/>
        </a:p>
      </dgm:t>
    </dgm:pt>
    <dgm:pt modelId="{83539977-92B5-44EA-8CE4-EB4726CAFEC4}">
      <dgm:prSet/>
      <dgm:spPr/>
      <dgm:t>
        <a:bodyPr/>
        <a:lstStyle/>
        <a:p>
          <a:r>
            <a:rPr lang="pl-PL"/>
            <a:t>NIE SIADAJ Z PRZYJACIÓLMI, JEŚLI NIE POTRAFISZ POWSTRZYMAĆ SIĘ OD ROZMÓW</a:t>
          </a:r>
          <a:endParaRPr lang="en-US"/>
        </a:p>
      </dgm:t>
    </dgm:pt>
    <dgm:pt modelId="{D520268B-5DD9-41E4-8349-3BE9EEDD7137}" type="parTrans" cxnId="{61A273DC-8E5F-4C03-A0DF-74BC4D073843}">
      <dgm:prSet/>
      <dgm:spPr/>
      <dgm:t>
        <a:bodyPr/>
        <a:lstStyle/>
        <a:p>
          <a:endParaRPr lang="en-US"/>
        </a:p>
      </dgm:t>
    </dgm:pt>
    <dgm:pt modelId="{D9D0937E-9269-4949-BB8A-D7EF531E5803}" type="sibTrans" cxnId="{61A273DC-8E5F-4C03-A0DF-74BC4D073843}">
      <dgm:prSet/>
      <dgm:spPr/>
      <dgm:t>
        <a:bodyPr/>
        <a:lstStyle/>
        <a:p>
          <a:endParaRPr lang="en-US"/>
        </a:p>
      </dgm:t>
    </dgm:pt>
    <dgm:pt modelId="{C7716732-445E-4EF9-8A12-62E8446B0711}" type="pres">
      <dgm:prSet presAssocID="{9FA3EAA8-77E9-4EE6-B457-2FF8606AC10B}" presName="root" presStyleCnt="0">
        <dgm:presLayoutVars>
          <dgm:dir/>
          <dgm:resizeHandles val="exact"/>
        </dgm:presLayoutVars>
      </dgm:prSet>
      <dgm:spPr/>
    </dgm:pt>
    <dgm:pt modelId="{7B2A4ACA-8EF5-44B6-86F5-A0BE7E8F629F}" type="pres">
      <dgm:prSet presAssocID="{1AEA2443-7631-440C-9317-6D517DF39537}" presName="compNode" presStyleCnt="0"/>
      <dgm:spPr/>
    </dgm:pt>
    <dgm:pt modelId="{1F1F86A2-B1C0-4760-BE22-188035852107}" type="pres">
      <dgm:prSet presAssocID="{1AEA2443-7631-440C-9317-6D517DF39537}" presName="bgRect" presStyleLbl="bgShp" presStyleIdx="0" presStyleCnt="3"/>
      <dgm:spPr/>
    </dgm:pt>
    <dgm:pt modelId="{D5965BA7-0EFC-43AF-B853-48DE7B7A945D}" type="pres">
      <dgm:prSet presAssocID="{1AEA2443-7631-440C-9317-6D517DF395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6BA234E-1FE8-48D8-B3AF-E377798D0D25}" type="pres">
      <dgm:prSet presAssocID="{1AEA2443-7631-440C-9317-6D517DF39537}" presName="spaceRect" presStyleCnt="0"/>
      <dgm:spPr/>
    </dgm:pt>
    <dgm:pt modelId="{020F6E55-D2C7-4B2D-A5F4-6A05A0730612}" type="pres">
      <dgm:prSet presAssocID="{1AEA2443-7631-440C-9317-6D517DF39537}" presName="parTx" presStyleLbl="revTx" presStyleIdx="0" presStyleCnt="3">
        <dgm:presLayoutVars>
          <dgm:chMax val="0"/>
          <dgm:chPref val="0"/>
        </dgm:presLayoutVars>
      </dgm:prSet>
      <dgm:spPr/>
    </dgm:pt>
    <dgm:pt modelId="{53A25199-9274-460E-B378-8013282409A6}" type="pres">
      <dgm:prSet presAssocID="{8867F831-D364-41CF-BF87-FCECB5ABD9BF}" presName="sibTrans" presStyleCnt="0"/>
      <dgm:spPr/>
    </dgm:pt>
    <dgm:pt modelId="{F168EEC7-A99E-43DF-A507-B7EA7D225493}" type="pres">
      <dgm:prSet presAssocID="{8335523E-5B49-465D-831E-81523363AC7D}" presName="compNode" presStyleCnt="0"/>
      <dgm:spPr/>
    </dgm:pt>
    <dgm:pt modelId="{1A0F8114-D23A-4558-8A5D-D763BE31FDC8}" type="pres">
      <dgm:prSet presAssocID="{8335523E-5B49-465D-831E-81523363AC7D}" presName="bgRect" presStyleLbl="bgShp" presStyleIdx="1" presStyleCnt="3"/>
      <dgm:spPr/>
    </dgm:pt>
    <dgm:pt modelId="{2872B794-0B4D-4742-A684-C854425625E5}" type="pres">
      <dgm:prSet presAssocID="{8335523E-5B49-465D-831E-81523363AC7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117037D-8CDB-4CFF-8162-97075CC131E0}" type="pres">
      <dgm:prSet presAssocID="{8335523E-5B49-465D-831E-81523363AC7D}" presName="spaceRect" presStyleCnt="0"/>
      <dgm:spPr/>
    </dgm:pt>
    <dgm:pt modelId="{461050D4-0CD1-4802-A777-D76B90343F60}" type="pres">
      <dgm:prSet presAssocID="{8335523E-5B49-465D-831E-81523363AC7D}" presName="parTx" presStyleLbl="revTx" presStyleIdx="1" presStyleCnt="3">
        <dgm:presLayoutVars>
          <dgm:chMax val="0"/>
          <dgm:chPref val="0"/>
        </dgm:presLayoutVars>
      </dgm:prSet>
      <dgm:spPr/>
    </dgm:pt>
    <dgm:pt modelId="{7D816E9B-23F7-4A60-8BD6-A21C2C1428E3}" type="pres">
      <dgm:prSet presAssocID="{DBE1B7A5-3E9C-4F56-8DB2-A0EEFCEF8940}" presName="sibTrans" presStyleCnt="0"/>
      <dgm:spPr/>
    </dgm:pt>
    <dgm:pt modelId="{26C21A36-DB23-42CE-887E-68153AF8D230}" type="pres">
      <dgm:prSet presAssocID="{83539977-92B5-44EA-8CE4-EB4726CAFEC4}" presName="compNode" presStyleCnt="0"/>
      <dgm:spPr/>
    </dgm:pt>
    <dgm:pt modelId="{7FFA3A7D-70DE-4EA8-BF70-7F5BEABD022D}" type="pres">
      <dgm:prSet presAssocID="{83539977-92B5-44EA-8CE4-EB4726CAFEC4}" presName="bgRect" presStyleLbl="bgShp" presStyleIdx="2" presStyleCnt="3"/>
      <dgm:spPr/>
    </dgm:pt>
    <dgm:pt modelId="{8D73311F-F0B1-401E-B497-702BC255D9D8}" type="pres">
      <dgm:prSet presAssocID="{83539977-92B5-44EA-8CE4-EB4726CAFEC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2F1EEF82-6893-4FD7-8FCB-9F8022614E25}" type="pres">
      <dgm:prSet presAssocID="{83539977-92B5-44EA-8CE4-EB4726CAFEC4}" presName="spaceRect" presStyleCnt="0"/>
      <dgm:spPr/>
    </dgm:pt>
    <dgm:pt modelId="{5D47D101-CC2E-41EA-B8C0-2E52382BFEBB}" type="pres">
      <dgm:prSet presAssocID="{83539977-92B5-44EA-8CE4-EB4726CAFEC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7520104-E311-48DE-B2BB-D90901403CEC}" srcId="{9FA3EAA8-77E9-4EE6-B457-2FF8606AC10B}" destId="{1AEA2443-7631-440C-9317-6D517DF39537}" srcOrd="0" destOrd="0" parTransId="{E4E03671-0F19-4DD0-B6E2-255447F71ECB}" sibTransId="{8867F831-D364-41CF-BF87-FCECB5ABD9BF}"/>
    <dgm:cxn modelId="{B473CB70-7296-4C9C-8A78-F8B8092C97F7}" srcId="{9FA3EAA8-77E9-4EE6-B457-2FF8606AC10B}" destId="{8335523E-5B49-465D-831E-81523363AC7D}" srcOrd="1" destOrd="0" parTransId="{6B082F36-B7A7-4148-8F6A-15ED46DD8592}" sibTransId="{DBE1B7A5-3E9C-4F56-8DB2-A0EEFCEF8940}"/>
    <dgm:cxn modelId="{DFE1AA88-4467-47E9-8082-B4EF40BC55DD}" type="presOf" srcId="{1AEA2443-7631-440C-9317-6D517DF39537}" destId="{020F6E55-D2C7-4B2D-A5F4-6A05A0730612}" srcOrd="0" destOrd="0" presId="urn:microsoft.com/office/officeart/2018/2/layout/IconVerticalSolidList"/>
    <dgm:cxn modelId="{7D1B3FB4-4AF2-4A2E-AAF1-12137C926E8C}" type="presOf" srcId="{83539977-92B5-44EA-8CE4-EB4726CAFEC4}" destId="{5D47D101-CC2E-41EA-B8C0-2E52382BFEBB}" srcOrd="0" destOrd="0" presId="urn:microsoft.com/office/officeart/2018/2/layout/IconVerticalSolidList"/>
    <dgm:cxn modelId="{69493AC7-E855-4A59-B5F0-E70682CF6636}" type="presOf" srcId="{8335523E-5B49-465D-831E-81523363AC7D}" destId="{461050D4-0CD1-4802-A777-D76B90343F60}" srcOrd="0" destOrd="0" presId="urn:microsoft.com/office/officeart/2018/2/layout/IconVerticalSolidList"/>
    <dgm:cxn modelId="{61A273DC-8E5F-4C03-A0DF-74BC4D073843}" srcId="{9FA3EAA8-77E9-4EE6-B457-2FF8606AC10B}" destId="{83539977-92B5-44EA-8CE4-EB4726CAFEC4}" srcOrd="2" destOrd="0" parTransId="{D520268B-5DD9-41E4-8349-3BE9EEDD7137}" sibTransId="{D9D0937E-9269-4949-BB8A-D7EF531E5803}"/>
    <dgm:cxn modelId="{50460CEA-0D0C-47D2-B894-AA9BCCFB91D8}" type="presOf" srcId="{9FA3EAA8-77E9-4EE6-B457-2FF8606AC10B}" destId="{C7716732-445E-4EF9-8A12-62E8446B0711}" srcOrd="0" destOrd="0" presId="urn:microsoft.com/office/officeart/2018/2/layout/IconVerticalSolidList"/>
    <dgm:cxn modelId="{1AFA9C0F-FC90-4DBB-BC1A-9C5F5A8BE4AD}" type="presParOf" srcId="{C7716732-445E-4EF9-8A12-62E8446B0711}" destId="{7B2A4ACA-8EF5-44B6-86F5-A0BE7E8F629F}" srcOrd="0" destOrd="0" presId="urn:microsoft.com/office/officeart/2018/2/layout/IconVerticalSolidList"/>
    <dgm:cxn modelId="{C836F156-04C0-436C-970A-261C33C8E734}" type="presParOf" srcId="{7B2A4ACA-8EF5-44B6-86F5-A0BE7E8F629F}" destId="{1F1F86A2-B1C0-4760-BE22-188035852107}" srcOrd="0" destOrd="0" presId="urn:microsoft.com/office/officeart/2018/2/layout/IconVerticalSolidList"/>
    <dgm:cxn modelId="{5C572516-BA3D-4EB7-9ABB-E04FD69B299D}" type="presParOf" srcId="{7B2A4ACA-8EF5-44B6-86F5-A0BE7E8F629F}" destId="{D5965BA7-0EFC-43AF-B853-48DE7B7A945D}" srcOrd="1" destOrd="0" presId="urn:microsoft.com/office/officeart/2018/2/layout/IconVerticalSolidList"/>
    <dgm:cxn modelId="{EC460855-FEB9-4474-93C0-357A4BE0156A}" type="presParOf" srcId="{7B2A4ACA-8EF5-44B6-86F5-A0BE7E8F629F}" destId="{B6BA234E-1FE8-48D8-B3AF-E377798D0D25}" srcOrd="2" destOrd="0" presId="urn:microsoft.com/office/officeart/2018/2/layout/IconVerticalSolidList"/>
    <dgm:cxn modelId="{1DED9DA9-829E-410E-B561-78643C4B54BF}" type="presParOf" srcId="{7B2A4ACA-8EF5-44B6-86F5-A0BE7E8F629F}" destId="{020F6E55-D2C7-4B2D-A5F4-6A05A0730612}" srcOrd="3" destOrd="0" presId="urn:microsoft.com/office/officeart/2018/2/layout/IconVerticalSolidList"/>
    <dgm:cxn modelId="{C0748A1F-18F9-4A0E-BEC0-16710740D5CD}" type="presParOf" srcId="{C7716732-445E-4EF9-8A12-62E8446B0711}" destId="{53A25199-9274-460E-B378-8013282409A6}" srcOrd="1" destOrd="0" presId="urn:microsoft.com/office/officeart/2018/2/layout/IconVerticalSolidList"/>
    <dgm:cxn modelId="{F13E95A3-BB71-4226-9C6F-C1DCFD2FBEF1}" type="presParOf" srcId="{C7716732-445E-4EF9-8A12-62E8446B0711}" destId="{F168EEC7-A99E-43DF-A507-B7EA7D225493}" srcOrd="2" destOrd="0" presId="urn:microsoft.com/office/officeart/2018/2/layout/IconVerticalSolidList"/>
    <dgm:cxn modelId="{C28B31DE-DA2E-40E9-B773-87AB419405F6}" type="presParOf" srcId="{F168EEC7-A99E-43DF-A507-B7EA7D225493}" destId="{1A0F8114-D23A-4558-8A5D-D763BE31FDC8}" srcOrd="0" destOrd="0" presId="urn:microsoft.com/office/officeart/2018/2/layout/IconVerticalSolidList"/>
    <dgm:cxn modelId="{245F19B4-946D-4DB1-9933-738F7E95A4A1}" type="presParOf" srcId="{F168EEC7-A99E-43DF-A507-B7EA7D225493}" destId="{2872B794-0B4D-4742-A684-C854425625E5}" srcOrd="1" destOrd="0" presId="urn:microsoft.com/office/officeart/2018/2/layout/IconVerticalSolidList"/>
    <dgm:cxn modelId="{2685B44E-AE6D-4438-8CBC-0E446E9E8D10}" type="presParOf" srcId="{F168EEC7-A99E-43DF-A507-B7EA7D225493}" destId="{C117037D-8CDB-4CFF-8162-97075CC131E0}" srcOrd="2" destOrd="0" presId="urn:microsoft.com/office/officeart/2018/2/layout/IconVerticalSolidList"/>
    <dgm:cxn modelId="{C9F69B51-4181-412E-A88B-E3299DC0E8D1}" type="presParOf" srcId="{F168EEC7-A99E-43DF-A507-B7EA7D225493}" destId="{461050D4-0CD1-4802-A777-D76B90343F60}" srcOrd="3" destOrd="0" presId="urn:microsoft.com/office/officeart/2018/2/layout/IconVerticalSolidList"/>
    <dgm:cxn modelId="{67AB65E7-3F30-4995-AD5C-DB1D72052B71}" type="presParOf" srcId="{C7716732-445E-4EF9-8A12-62E8446B0711}" destId="{7D816E9B-23F7-4A60-8BD6-A21C2C1428E3}" srcOrd="3" destOrd="0" presId="urn:microsoft.com/office/officeart/2018/2/layout/IconVerticalSolidList"/>
    <dgm:cxn modelId="{BC59E35C-984F-4EAE-B241-26F8B9C8AE83}" type="presParOf" srcId="{C7716732-445E-4EF9-8A12-62E8446B0711}" destId="{26C21A36-DB23-42CE-887E-68153AF8D230}" srcOrd="4" destOrd="0" presId="urn:microsoft.com/office/officeart/2018/2/layout/IconVerticalSolidList"/>
    <dgm:cxn modelId="{03C4102A-7C64-4C24-9B8C-B1A3F1C4AFFC}" type="presParOf" srcId="{26C21A36-DB23-42CE-887E-68153AF8D230}" destId="{7FFA3A7D-70DE-4EA8-BF70-7F5BEABD022D}" srcOrd="0" destOrd="0" presId="urn:microsoft.com/office/officeart/2018/2/layout/IconVerticalSolidList"/>
    <dgm:cxn modelId="{37215B04-4378-417A-B855-EF52E208C44D}" type="presParOf" srcId="{26C21A36-DB23-42CE-887E-68153AF8D230}" destId="{8D73311F-F0B1-401E-B497-702BC255D9D8}" srcOrd="1" destOrd="0" presId="urn:microsoft.com/office/officeart/2018/2/layout/IconVerticalSolidList"/>
    <dgm:cxn modelId="{779767CD-EA85-4C75-AB6C-45B3EB7A274F}" type="presParOf" srcId="{26C21A36-DB23-42CE-887E-68153AF8D230}" destId="{2F1EEF82-6893-4FD7-8FCB-9F8022614E25}" srcOrd="2" destOrd="0" presId="urn:microsoft.com/office/officeart/2018/2/layout/IconVerticalSolidList"/>
    <dgm:cxn modelId="{A7D9F6F8-89E7-42F3-856E-BDF2B5EE2A32}" type="presParOf" srcId="{26C21A36-DB23-42CE-887E-68153AF8D230}" destId="{5D47D101-CC2E-41EA-B8C0-2E52382BFEB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70B55E-D5BE-49C1-8C80-61540D51DC0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2FFBFCB-4CAF-433C-9BDC-39467649F002}">
      <dgm:prSet/>
      <dgm:spPr/>
      <dgm:t>
        <a:bodyPr/>
        <a:lstStyle/>
        <a:p>
          <a:r>
            <a:rPr lang="pl-PL"/>
            <a:t>WYŁĄCZ SMARTFONA, TV</a:t>
          </a:r>
          <a:endParaRPr lang="en-US"/>
        </a:p>
      </dgm:t>
    </dgm:pt>
    <dgm:pt modelId="{CD25B224-76E3-4E4C-8B7D-9600C49AE271}" type="parTrans" cxnId="{8646C94D-A27D-4E13-9EA0-D02556DF7E97}">
      <dgm:prSet/>
      <dgm:spPr/>
      <dgm:t>
        <a:bodyPr/>
        <a:lstStyle/>
        <a:p>
          <a:endParaRPr lang="en-US"/>
        </a:p>
      </dgm:t>
    </dgm:pt>
    <dgm:pt modelId="{8EFDEA5E-9C56-4C69-A234-BD90D6B60A03}" type="sibTrans" cxnId="{8646C94D-A27D-4E13-9EA0-D02556DF7E97}">
      <dgm:prSet/>
      <dgm:spPr/>
      <dgm:t>
        <a:bodyPr/>
        <a:lstStyle/>
        <a:p>
          <a:endParaRPr lang="en-US"/>
        </a:p>
      </dgm:t>
    </dgm:pt>
    <dgm:pt modelId="{30E28123-7FB5-41A5-8A15-79CA2BFBA7B7}">
      <dgm:prSet/>
      <dgm:spPr/>
      <dgm:t>
        <a:bodyPr/>
        <a:lstStyle/>
        <a:p>
          <a:r>
            <a:rPr lang="pl-PL"/>
            <a:t>UPROŚĆ OTOCZENIE, NIE OTACZAJ SIĘ ZBĘDNYMI PRZEDMIOTAMI</a:t>
          </a:r>
          <a:endParaRPr lang="en-US"/>
        </a:p>
      </dgm:t>
    </dgm:pt>
    <dgm:pt modelId="{56573F7C-D603-42C1-B16E-4A6E5A5D12C2}" type="parTrans" cxnId="{CC01D0D2-F4F8-4A1D-9BDA-F81E65781201}">
      <dgm:prSet/>
      <dgm:spPr/>
      <dgm:t>
        <a:bodyPr/>
        <a:lstStyle/>
        <a:p>
          <a:endParaRPr lang="en-US"/>
        </a:p>
      </dgm:t>
    </dgm:pt>
    <dgm:pt modelId="{7D06366C-550A-4503-867F-87E1BC65010F}" type="sibTrans" cxnId="{CC01D0D2-F4F8-4A1D-9BDA-F81E65781201}">
      <dgm:prSet/>
      <dgm:spPr/>
      <dgm:t>
        <a:bodyPr/>
        <a:lstStyle/>
        <a:p>
          <a:endParaRPr lang="en-US"/>
        </a:p>
      </dgm:t>
    </dgm:pt>
    <dgm:pt modelId="{EF2C3D71-145E-4060-9286-F8BEE23B5406}">
      <dgm:prSet/>
      <dgm:spPr/>
      <dgm:t>
        <a:bodyPr/>
        <a:lstStyle/>
        <a:p>
          <a:r>
            <a:rPr lang="pl-PL"/>
            <a:t>ZJEDZ PRZED LEKCJAMI ODŻYWCZA I ZDROWĄ PRZEKĄSKĘ</a:t>
          </a:r>
          <a:endParaRPr lang="en-US"/>
        </a:p>
      </dgm:t>
    </dgm:pt>
    <dgm:pt modelId="{1069787F-B515-4F5B-9A6E-8F2A3FE53582}" type="parTrans" cxnId="{B5837AAB-48E0-42BB-A0FE-4E4E0FC49148}">
      <dgm:prSet/>
      <dgm:spPr/>
      <dgm:t>
        <a:bodyPr/>
        <a:lstStyle/>
        <a:p>
          <a:endParaRPr lang="en-US"/>
        </a:p>
      </dgm:t>
    </dgm:pt>
    <dgm:pt modelId="{68CF0FB7-20DE-4EF9-A9ED-4670B8510FFB}" type="sibTrans" cxnId="{B5837AAB-48E0-42BB-A0FE-4E4E0FC49148}">
      <dgm:prSet/>
      <dgm:spPr/>
      <dgm:t>
        <a:bodyPr/>
        <a:lstStyle/>
        <a:p>
          <a:endParaRPr lang="en-US"/>
        </a:p>
      </dgm:t>
    </dgm:pt>
    <dgm:pt modelId="{29CE0F50-093B-4586-B91D-E607D6ED63E2}">
      <dgm:prSet/>
      <dgm:spPr/>
      <dgm:t>
        <a:bodyPr/>
        <a:lstStyle/>
        <a:p>
          <a:r>
            <a:rPr lang="pl-PL"/>
            <a:t>PRZYGOTUJ WCZEŚNIEJ POTRZEBNE PRZYBORY I PODRĘCZNIKI</a:t>
          </a:r>
          <a:endParaRPr lang="en-US"/>
        </a:p>
      </dgm:t>
    </dgm:pt>
    <dgm:pt modelId="{5E11ECA1-5D42-4BB5-8C8D-2C2145EDAE87}" type="parTrans" cxnId="{06251C1A-7569-4E52-AE8A-FF9D4DB39FDA}">
      <dgm:prSet/>
      <dgm:spPr/>
      <dgm:t>
        <a:bodyPr/>
        <a:lstStyle/>
        <a:p>
          <a:endParaRPr lang="en-US"/>
        </a:p>
      </dgm:t>
    </dgm:pt>
    <dgm:pt modelId="{663D9D14-3F4C-46C5-83D8-51980F93F3C1}" type="sibTrans" cxnId="{06251C1A-7569-4E52-AE8A-FF9D4DB39FDA}">
      <dgm:prSet/>
      <dgm:spPr/>
      <dgm:t>
        <a:bodyPr/>
        <a:lstStyle/>
        <a:p>
          <a:endParaRPr lang="en-US"/>
        </a:p>
      </dgm:t>
    </dgm:pt>
    <dgm:pt modelId="{E70AF13E-319D-4D96-AE7B-DE701991F033}" type="pres">
      <dgm:prSet presAssocID="{A970B55E-D5BE-49C1-8C80-61540D51DC03}" presName="root" presStyleCnt="0">
        <dgm:presLayoutVars>
          <dgm:dir/>
          <dgm:resizeHandles val="exact"/>
        </dgm:presLayoutVars>
      </dgm:prSet>
      <dgm:spPr/>
    </dgm:pt>
    <dgm:pt modelId="{91480936-BAF2-40EE-9654-97445406A18A}" type="pres">
      <dgm:prSet presAssocID="{12FFBFCB-4CAF-433C-9BDC-39467649F002}" presName="compNode" presStyleCnt="0"/>
      <dgm:spPr/>
    </dgm:pt>
    <dgm:pt modelId="{20CFD139-21E9-469D-9A3B-54D25B874C53}" type="pres">
      <dgm:prSet presAssocID="{12FFBFCB-4CAF-433C-9BDC-39467649F002}" presName="bgRect" presStyleLbl="bgShp" presStyleIdx="0" presStyleCnt="4"/>
      <dgm:spPr/>
    </dgm:pt>
    <dgm:pt modelId="{2A2A5797-6C48-448D-92FF-FDA40DBF94F2}" type="pres">
      <dgm:prSet presAssocID="{12FFBFCB-4CAF-433C-9BDC-39467649F00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EAAA8E93-1653-4664-A7CC-093D4079C3A7}" type="pres">
      <dgm:prSet presAssocID="{12FFBFCB-4CAF-433C-9BDC-39467649F002}" presName="spaceRect" presStyleCnt="0"/>
      <dgm:spPr/>
    </dgm:pt>
    <dgm:pt modelId="{A98486A6-6CA1-402A-A087-CBA1D1D7083A}" type="pres">
      <dgm:prSet presAssocID="{12FFBFCB-4CAF-433C-9BDC-39467649F002}" presName="parTx" presStyleLbl="revTx" presStyleIdx="0" presStyleCnt="4">
        <dgm:presLayoutVars>
          <dgm:chMax val="0"/>
          <dgm:chPref val="0"/>
        </dgm:presLayoutVars>
      </dgm:prSet>
      <dgm:spPr/>
    </dgm:pt>
    <dgm:pt modelId="{D5340FA2-7F51-45F9-8C69-1907649C0D61}" type="pres">
      <dgm:prSet presAssocID="{8EFDEA5E-9C56-4C69-A234-BD90D6B60A03}" presName="sibTrans" presStyleCnt="0"/>
      <dgm:spPr/>
    </dgm:pt>
    <dgm:pt modelId="{CE05A9DC-7B77-4E49-8DE3-DEC1A01F04A6}" type="pres">
      <dgm:prSet presAssocID="{30E28123-7FB5-41A5-8A15-79CA2BFBA7B7}" presName="compNode" presStyleCnt="0"/>
      <dgm:spPr/>
    </dgm:pt>
    <dgm:pt modelId="{FF68E633-48D4-401D-A095-F8FCDC473EF9}" type="pres">
      <dgm:prSet presAssocID="{30E28123-7FB5-41A5-8A15-79CA2BFBA7B7}" presName="bgRect" presStyleLbl="bgShp" presStyleIdx="1" presStyleCnt="4"/>
      <dgm:spPr/>
    </dgm:pt>
    <dgm:pt modelId="{4FC8F67C-1F90-41B2-B766-A9B94F92C024}" type="pres">
      <dgm:prSet presAssocID="{30E28123-7FB5-41A5-8A15-79CA2BFBA7B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91D45FBF-4A68-4056-85CF-793E49A5264C}" type="pres">
      <dgm:prSet presAssocID="{30E28123-7FB5-41A5-8A15-79CA2BFBA7B7}" presName="spaceRect" presStyleCnt="0"/>
      <dgm:spPr/>
    </dgm:pt>
    <dgm:pt modelId="{4BAB3F5B-1AE5-458D-BF49-12529B48A033}" type="pres">
      <dgm:prSet presAssocID="{30E28123-7FB5-41A5-8A15-79CA2BFBA7B7}" presName="parTx" presStyleLbl="revTx" presStyleIdx="1" presStyleCnt="4">
        <dgm:presLayoutVars>
          <dgm:chMax val="0"/>
          <dgm:chPref val="0"/>
        </dgm:presLayoutVars>
      </dgm:prSet>
      <dgm:spPr/>
    </dgm:pt>
    <dgm:pt modelId="{EB023B03-B4DB-4CD4-9582-9DB01506F744}" type="pres">
      <dgm:prSet presAssocID="{7D06366C-550A-4503-867F-87E1BC65010F}" presName="sibTrans" presStyleCnt="0"/>
      <dgm:spPr/>
    </dgm:pt>
    <dgm:pt modelId="{4C8D216D-F81B-45EA-B46B-016227006E39}" type="pres">
      <dgm:prSet presAssocID="{EF2C3D71-145E-4060-9286-F8BEE23B5406}" presName="compNode" presStyleCnt="0"/>
      <dgm:spPr/>
    </dgm:pt>
    <dgm:pt modelId="{2971D156-D02B-4198-94A4-85B19957D7EC}" type="pres">
      <dgm:prSet presAssocID="{EF2C3D71-145E-4060-9286-F8BEE23B5406}" presName="bgRect" presStyleLbl="bgShp" presStyleIdx="2" presStyleCnt="4"/>
      <dgm:spPr/>
    </dgm:pt>
    <dgm:pt modelId="{699F28FB-6EC4-4249-B4B3-3EF20E92F282}" type="pres">
      <dgm:prSet presAssocID="{EF2C3D71-145E-4060-9286-F8BEE23B540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BC4C470-7CDB-4F66-89F0-59FBF62F2077}" type="pres">
      <dgm:prSet presAssocID="{EF2C3D71-145E-4060-9286-F8BEE23B5406}" presName="spaceRect" presStyleCnt="0"/>
      <dgm:spPr/>
    </dgm:pt>
    <dgm:pt modelId="{13C44B34-71D5-4A8B-A728-BD58EB161E76}" type="pres">
      <dgm:prSet presAssocID="{EF2C3D71-145E-4060-9286-F8BEE23B5406}" presName="parTx" presStyleLbl="revTx" presStyleIdx="2" presStyleCnt="4">
        <dgm:presLayoutVars>
          <dgm:chMax val="0"/>
          <dgm:chPref val="0"/>
        </dgm:presLayoutVars>
      </dgm:prSet>
      <dgm:spPr/>
    </dgm:pt>
    <dgm:pt modelId="{E176143E-44B6-464A-97D4-8F4814D1B46D}" type="pres">
      <dgm:prSet presAssocID="{68CF0FB7-20DE-4EF9-A9ED-4670B8510FFB}" presName="sibTrans" presStyleCnt="0"/>
      <dgm:spPr/>
    </dgm:pt>
    <dgm:pt modelId="{D4D8B8D6-DC65-43A8-BD8C-761AC7C89208}" type="pres">
      <dgm:prSet presAssocID="{29CE0F50-093B-4586-B91D-E607D6ED63E2}" presName="compNode" presStyleCnt="0"/>
      <dgm:spPr/>
    </dgm:pt>
    <dgm:pt modelId="{6AD962C1-A8DD-43C3-ACB4-395EEA95701A}" type="pres">
      <dgm:prSet presAssocID="{29CE0F50-093B-4586-B91D-E607D6ED63E2}" presName="bgRect" presStyleLbl="bgShp" presStyleIdx="3" presStyleCnt="4"/>
      <dgm:spPr/>
    </dgm:pt>
    <dgm:pt modelId="{D0746294-5EC4-4B89-878D-1D37227C3CAB}" type="pres">
      <dgm:prSet presAssocID="{29CE0F50-093B-4586-B91D-E607D6ED63E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77C23AC-B161-4D51-8C96-1B06BD17309C}" type="pres">
      <dgm:prSet presAssocID="{29CE0F50-093B-4586-B91D-E607D6ED63E2}" presName="spaceRect" presStyleCnt="0"/>
      <dgm:spPr/>
    </dgm:pt>
    <dgm:pt modelId="{A4D8EC4D-4DE1-4FE6-9F40-B721175B8E9C}" type="pres">
      <dgm:prSet presAssocID="{29CE0F50-093B-4586-B91D-E607D6ED63E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6251C1A-7569-4E52-AE8A-FF9D4DB39FDA}" srcId="{A970B55E-D5BE-49C1-8C80-61540D51DC03}" destId="{29CE0F50-093B-4586-B91D-E607D6ED63E2}" srcOrd="3" destOrd="0" parTransId="{5E11ECA1-5D42-4BB5-8C8D-2C2145EDAE87}" sibTransId="{663D9D14-3F4C-46C5-83D8-51980F93F3C1}"/>
    <dgm:cxn modelId="{40E1E62B-0730-4B95-90C8-16606D503FE2}" type="presOf" srcId="{EF2C3D71-145E-4060-9286-F8BEE23B5406}" destId="{13C44B34-71D5-4A8B-A728-BD58EB161E76}" srcOrd="0" destOrd="0" presId="urn:microsoft.com/office/officeart/2018/2/layout/IconVerticalSolidList"/>
    <dgm:cxn modelId="{856AB14B-14B7-4D7D-95D6-9242846CAE5F}" type="presOf" srcId="{30E28123-7FB5-41A5-8A15-79CA2BFBA7B7}" destId="{4BAB3F5B-1AE5-458D-BF49-12529B48A033}" srcOrd="0" destOrd="0" presId="urn:microsoft.com/office/officeart/2018/2/layout/IconVerticalSolidList"/>
    <dgm:cxn modelId="{8646C94D-A27D-4E13-9EA0-D02556DF7E97}" srcId="{A970B55E-D5BE-49C1-8C80-61540D51DC03}" destId="{12FFBFCB-4CAF-433C-9BDC-39467649F002}" srcOrd="0" destOrd="0" parTransId="{CD25B224-76E3-4E4C-8B7D-9600C49AE271}" sibTransId="{8EFDEA5E-9C56-4C69-A234-BD90D6B60A03}"/>
    <dgm:cxn modelId="{5909C88A-912F-4B37-81D5-C0BB782B603A}" type="presOf" srcId="{12FFBFCB-4CAF-433C-9BDC-39467649F002}" destId="{A98486A6-6CA1-402A-A087-CBA1D1D7083A}" srcOrd="0" destOrd="0" presId="urn:microsoft.com/office/officeart/2018/2/layout/IconVerticalSolidList"/>
    <dgm:cxn modelId="{B5837AAB-48E0-42BB-A0FE-4E4E0FC49148}" srcId="{A970B55E-D5BE-49C1-8C80-61540D51DC03}" destId="{EF2C3D71-145E-4060-9286-F8BEE23B5406}" srcOrd="2" destOrd="0" parTransId="{1069787F-B515-4F5B-9A6E-8F2A3FE53582}" sibTransId="{68CF0FB7-20DE-4EF9-A9ED-4670B8510FFB}"/>
    <dgm:cxn modelId="{1E0CCFBB-9C9C-45C4-B9F3-4202C9922227}" type="presOf" srcId="{29CE0F50-093B-4586-B91D-E607D6ED63E2}" destId="{A4D8EC4D-4DE1-4FE6-9F40-B721175B8E9C}" srcOrd="0" destOrd="0" presId="urn:microsoft.com/office/officeart/2018/2/layout/IconVerticalSolidList"/>
    <dgm:cxn modelId="{3DC1C2CD-E089-48CD-B581-184D85EFEE81}" type="presOf" srcId="{A970B55E-D5BE-49C1-8C80-61540D51DC03}" destId="{E70AF13E-319D-4D96-AE7B-DE701991F033}" srcOrd="0" destOrd="0" presId="urn:microsoft.com/office/officeart/2018/2/layout/IconVerticalSolidList"/>
    <dgm:cxn modelId="{CC01D0D2-F4F8-4A1D-9BDA-F81E65781201}" srcId="{A970B55E-D5BE-49C1-8C80-61540D51DC03}" destId="{30E28123-7FB5-41A5-8A15-79CA2BFBA7B7}" srcOrd="1" destOrd="0" parTransId="{56573F7C-D603-42C1-B16E-4A6E5A5D12C2}" sibTransId="{7D06366C-550A-4503-867F-87E1BC65010F}"/>
    <dgm:cxn modelId="{710EE072-42F3-4321-8C72-66215CA4CA4D}" type="presParOf" srcId="{E70AF13E-319D-4D96-AE7B-DE701991F033}" destId="{91480936-BAF2-40EE-9654-97445406A18A}" srcOrd="0" destOrd="0" presId="urn:microsoft.com/office/officeart/2018/2/layout/IconVerticalSolidList"/>
    <dgm:cxn modelId="{8530EA7D-3041-4D43-84A7-9B9484A87580}" type="presParOf" srcId="{91480936-BAF2-40EE-9654-97445406A18A}" destId="{20CFD139-21E9-469D-9A3B-54D25B874C53}" srcOrd="0" destOrd="0" presId="urn:microsoft.com/office/officeart/2018/2/layout/IconVerticalSolidList"/>
    <dgm:cxn modelId="{880DB462-B8B4-4255-9B57-0AA454879B49}" type="presParOf" srcId="{91480936-BAF2-40EE-9654-97445406A18A}" destId="{2A2A5797-6C48-448D-92FF-FDA40DBF94F2}" srcOrd="1" destOrd="0" presId="urn:microsoft.com/office/officeart/2018/2/layout/IconVerticalSolidList"/>
    <dgm:cxn modelId="{98E69012-363B-42C1-BAFF-4FBEBD7624F1}" type="presParOf" srcId="{91480936-BAF2-40EE-9654-97445406A18A}" destId="{EAAA8E93-1653-4664-A7CC-093D4079C3A7}" srcOrd="2" destOrd="0" presId="urn:microsoft.com/office/officeart/2018/2/layout/IconVerticalSolidList"/>
    <dgm:cxn modelId="{836DFE08-82C3-428D-A2D6-750B696DE86F}" type="presParOf" srcId="{91480936-BAF2-40EE-9654-97445406A18A}" destId="{A98486A6-6CA1-402A-A087-CBA1D1D7083A}" srcOrd="3" destOrd="0" presId="urn:microsoft.com/office/officeart/2018/2/layout/IconVerticalSolidList"/>
    <dgm:cxn modelId="{E047F8A9-043F-4226-B5F8-71FFA97579ED}" type="presParOf" srcId="{E70AF13E-319D-4D96-AE7B-DE701991F033}" destId="{D5340FA2-7F51-45F9-8C69-1907649C0D61}" srcOrd="1" destOrd="0" presId="urn:microsoft.com/office/officeart/2018/2/layout/IconVerticalSolidList"/>
    <dgm:cxn modelId="{49A62A8E-FCA3-4CC8-B7A3-DFA45137632A}" type="presParOf" srcId="{E70AF13E-319D-4D96-AE7B-DE701991F033}" destId="{CE05A9DC-7B77-4E49-8DE3-DEC1A01F04A6}" srcOrd="2" destOrd="0" presId="urn:microsoft.com/office/officeart/2018/2/layout/IconVerticalSolidList"/>
    <dgm:cxn modelId="{B3C94707-C510-4F73-A18D-DADAA3B33A37}" type="presParOf" srcId="{CE05A9DC-7B77-4E49-8DE3-DEC1A01F04A6}" destId="{FF68E633-48D4-401D-A095-F8FCDC473EF9}" srcOrd="0" destOrd="0" presId="urn:microsoft.com/office/officeart/2018/2/layout/IconVerticalSolidList"/>
    <dgm:cxn modelId="{B62A1538-CE33-4715-AD25-58376D0B89CF}" type="presParOf" srcId="{CE05A9DC-7B77-4E49-8DE3-DEC1A01F04A6}" destId="{4FC8F67C-1F90-41B2-B766-A9B94F92C024}" srcOrd="1" destOrd="0" presId="urn:microsoft.com/office/officeart/2018/2/layout/IconVerticalSolidList"/>
    <dgm:cxn modelId="{3A29F559-5893-4BCB-8853-A34DF5EB01AA}" type="presParOf" srcId="{CE05A9DC-7B77-4E49-8DE3-DEC1A01F04A6}" destId="{91D45FBF-4A68-4056-85CF-793E49A5264C}" srcOrd="2" destOrd="0" presId="urn:microsoft.com/office/officeart/2018/2/layout/IconVerticalSolidList"/>
    <dgm:cxn modelId="{60122185-80B8-4E70-8C2E-942CE7C28970}" type="presParOf" srcId="{CE05A9DC-7B77-4E49-8DE3-DEC1A01F04A6}" destId="{4BAB3F5B-1AE5-458D-BF49-12529B48A033}" srcOrd="3" destOrd="0" presId="urn:microsoft.com/office/officeart/2018/2/layout/IconVerticalSolidList"/>
    <dgm:cxn modelId="{491EAE0F-2ADB-4B4D-A706-4CA28E47A073}" type="presParOf" srcId="{E70AF13E-319D-4D96-AE7B-DE701991F033}" destId="{EB023B03-B4DB-4CD4-9582-9DB01506F744}" srcOrd="3" destOrd="0" presId="urn:microsoft.com/office/officeart/2018/2/layout/IconVerticalSolidList"/>
    <dgm:cxn modelId="{47140628-ADD5-471E-89CE-8DAA3FFEF5F1}" type="presParOf" srcId="{E70AF13E-319D-4D96-AE7B-DE701991F033}" destId="{4C8D216D-F81B-45EA-B46B-016227006E39}" srcOrd="4" destOrd="0" presId="urn:microsoft.com/office/officeart/2018/2/layout/IconVerticalSolidList"/>
    <dgm:cxn modelId="{A1D70724-1B9E-4497-BDE7-0390A60C316E}" type="presParOf" srcId="{4C8D216D-F81B-45EA-B46B-016227006E39}" destId="{2971D156-D02B-4198-94A4-85B19957D7EC}" srcOrd="0" destOrd="0" presId="urn:microsoft.com/office/officeart/2018/2/layout/IconVerticalSolidList"/>
    <dgm:cxn modelId="{0699A929-BEA3-4214-988B-9B3F352386EA}" type="presParOf" srcId="{4C8D216D-F81B-45EA-B46B-016227006E39}" destId="{699F28FB-6EC4-4249-B4B3-3EF20E92F282}" srcOrd="1" destOrd="0" presId="urn:microsoft.com/office/officeart/2018/2/layout/IconVerticalSolidList"/>
    <dgm:cxn modelId="{3A8B17DB-8F2D-4189-A114-AC97031878D4}" type="presParOf" srcId="{4C8D216D-F81B-45EA-B46B-016227006E39}" destId="{6BC4C470-7CDB-4F66-89F0-59FBF62F2077}" srcOrd="2" destOrd="0" presId="urn:microsoft.com/office/officeart/2018/2/layout/IconVerticalSolidList"/>
    <dgm:cxn modelId="{73BA2199-210C-46CC-9AC8-6B04DBF04BA6}" type="presParOf" srcId="{4C8D216D-F81B-45EA-B46B-016227006E39}" destId="{13C44B34-71D5-4A8B-A728-BD58EB161E76}" srcOrd="3" destOrd="0" presId="urn:microsoft.com/office/officeart/2018/2/layout/IconVerticalSolidList"/>
    <dgm:cxn modelId="{05561810-FC81-43DD-8761-58A3BDAA7515}" type="presParOf" srcId="{E70AF13E-319D-4D96-AE7B-DE701991F033}" destId="{E176143E-44B6-464A-97D4-8F4814D1B46D}" srcOrd="5" destOrd="0" presId="urn:microsoft.com/office/officeart/2018/2/layout/IconVerticalSolidList"/>
    <dgm:cxn modelId="{5D9E8DBA-B821-4681-8D80-6C13D48EA2C0}" type="presParOf" srcId="{E70AF13E-319D-4D96-AE7B-DE701991F033}" destId="{D4D8B8D6-DC65-43A8-BD8C-761AC7C89208}" srcOrd="6" destOrd="0" presId="urn:microsoft.com/office/officeart/2018/2/layout/IconVerticalSolidList"/>
    <dgm:cxn modelId="{BF99160F-0A00-4CFA-8F9D-700E84F1BDC7}" type="presParOf" srcId="{D4D8B8D6-DC65-43A8-BD8C-761AC7C89208}" destId="{6AD962C1-A8DD-43C3-ACB4-395EEA95701A}" srcOrd="0" destOrd="0" presId="urn:microsoft.com/office/officeart/2018/2/layout/IconVerticalSolidList"/>
    <dgm:cxn modelId="{C183B594-5899-4DE7-AE63-D571BEF98A43}" type="presParOf" srcId="{D4D8B8D6-DC65-43A8-BD8C-761AC7C89208}" destId="{D0746294-5EC4-4B89-878D-1D37227C3CAB}" srcOrd="1" destOrd="0" presId="urn:microsoft.com/office/officeart/2018/2/layout/IconVerticalSolidList"/>
    <dgm:cxn modelId="{B6B200F3-09BE-40BA-9FFE-3C29B60C1D73}" type="presParOf" srcId="{D4D8B8D6-DC65-43A8-BD8C-761AC7C89208}" destId="{D77C23AC-B161-4D51-8C96-1B06BD17309C}" srcOrd="2" destOrd="0" presId="urn:microsoft.com/office/officeart/2018/2/layout/IconVerticalSolidList"/>
    <dgm:cxn modelId="{876C1D63-7743-4573-897F-1A571B769E96}" type="presParOf" srcId="{D4D8B8D6-DC65-43A8-BD8C-761AC7C89208}" destId="{A4D8EC4D-4DE1-4FE6-9F40-B721175B8E9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E62914-8181-46BA-A838-1F3EE944469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A5DE0D1-0881-4B0E-B762-ED1CC24AE2EF}">
      <dgm:prSet/>
      <dgm:spPr/>
      <dgm:t>
        <a:bodyPr/>
        <a:lstStyle/>
        <a:p>
          <a:pPr>
            <a:defRPr cap="all"/>
          </a:pPr>
          <a:r>
            <a:rPr lang="pl-PL"/>
            <a:t>UPEWNIJ SIĘ, ŻE MASZ KOMPLETNE NOTATKI</a:t>
          </a:r>
          <a:endParaRPr lang="en-US"/>
        </a:p>
      </dgm:t>
    </dgm:pt>
    <dgm:pt modelId="{2157822C-3BDF-404F-AB40-30D8E2CD0BFB}" type="parTrans" cxnId="{2F7090F1-A73C-4928-8EE3-9C2D89D794E3}">
      <dgm:prSet/>
      <dgm:spPr/>
      <dgm:t>
        <a:bodyPr/>
        <a:lstStyle/>
        <a:p>
          <a:endParaRPr lang="en-US"/>
        </a:p>
      </dgm:t>
    </dgm:pt>
    <dgm:pt modelId="{E5C0C7E9-CC70-4A8A-9B4E-00F7CB93E762}" type="sibTrans" cxnId="{2F7090F1-A73C-4928-8EE3-9C2D89D794E3}">
      <dgm:prSet/>
      <dgm:spPr/>
      <dgm:t>
        <a:bodyPr/>
        <a:lstStyle/>
        <a:p>
          <a:endParaRPr lang="en-US"/>
        </a:p>
      </dgm:t>
    </dgm:pt>
    <dgm:pt modelId="{5626FC2B-6068-41E8-BBA3-07F77B401F08}">
      <dgm:prSet/>
      <dgm:spPr/>
      <dgm:t>
        <a:bodyPr/>
        <a:lstStyle/>
        <a:p>
          <a:pPr>
            <a:defRPr cap="all"/>
          </a:pPr>
          <a:r>
            <a:rPr lang="pl-PL"/>
            <a:t>W RAZIE BRAKÓW- UZUPEŁNIJ ( CZĘSTO TYCH INFORMACJINIE MA W PODRĘCZNIKU)</a:t>
          </a:r>
          <a:endParaRPr lang="en-US"/>
        </a:p>
      </dgm:t>
    </dgm:pt>
    <dgm:pt modelId="{F8C72573-F1C0-405F-BBB5-337FE8291958}" type="parTrans" cxnId="{605C7401-99FF-4733-A15C-6D85F87EF059}">
      <dgm:prSet/>
      <dgm:spPr/>
      <dgm:t>
        <a:bodyPr/>
        <a:lstStyle/>
        <a:p>
          <a:endParaRPr lang="en-US"/>
        </a:p>
      </dgm:t>
    </dgm:pt>
    <dgm:pt modelId="{ABBC1696-5475-4925-9E93-9C7F09D2CB36}" type="sibTrans" cxnId="{605C7401-99FF-4733-A15C-6D85F87EF059}">
      <dgm:prSet/>
      <dgm:spPr/>
      <dgm:t>
        <a:bodyPr/>
        <a:lstStyle/>
        <a:p>
          <a:endParaRPr lang="en-US"/>
        </a:p>
      </dgm:t>
    </dgm:pt>
    <dgm:pt modelId="{6768FF2F-8317-4217-BA32-DA389D60C4F3}">
      <dgm:prSet/>
      <dgm:spPr/>
      <dgm:t>
        <a:bodyPr/>
        <a:lstStyle/>
        <a:p>
          <a:pPr>
            <a:defRPr cap="all"/>
          </a:pPr>
          <a:r>
            <a:rPr lang="pl-PL"/>
            <a:t>PODKRESLAJ NAJWAZNIEJSZE INFORMACJE</a:t>
          </a:r>
          <a:endParaRPr lang="en-US"/>
        </a:p>
      </dgm:t>
    </dgm:pt>
    <dgm:pt modelId="{5E7D0162-D5BE-49C0-83B3-B7C181A3FF8E}" type="parTrans" cxnId="{0D57ECB5-1CAE-48D4-A558-DF1CA7E054B2}">
      <dgm:prSet/>
      <dgm:spPr/>
      <dgm:t>
        <a:bodyPr/>
        <a:lstStyle/>
        <a:p>
          <a:endParaRPr lang="en-US"/>
        </a:p>
      </dgm:t>
    </dgm:pt>
    <dgm:pt modelId="{FC6B9551-38E0-4779-9F44-63473E659F94}" type="sibTrans" cxnId="{0D57ECB5-1CAE-48D4-A558-DF1CA7E054B2}">
      <dgm:prSet/>
      <dgm:spPr/>
      <dgm:t>
        <a:bodyPr/>
        <a:lstStyle/>
        <a:p>
          <a:endParaRPr lang="en-US"/>
        </a:p>
      </dgm:t>
    </dgm:pt>
    <dgm:pt modelId="{11A59552-A04A-4941-A75A-D5D9EE7F83AC}">
      <dgm:prSet/>
      <dgm:spPr/>
      <dgm:t>
        <a:bodyPr/>
        <a:lstStyle/>
        <a:p>
          <a:pPr>
            <a:defRPr cap="all"/>
          </a:pPr>
          <a:r>
            <a:rPr lang="pl-PL"/>
            <a:t>UCZ SIĘ WYKONYWAĆ NOTATKI W RÓŻNY SPOSÓB- MAPY MYŚLI, PUNKTY, TABELKI</a:t>
          </a:r>
          <a:endParaRPr lang="en-US"/>
        </a:p>
      </dgm:t>
    </dgm:pt>
    <dgm:pt modelId="{1ED6982A-A0B7-449D-875C-B3799B1F269A}" type="parTrans" cxnId="{5C863657-1F25-400C-83B0-2A94BA70F8CA}">
      <dgm:prSet/>
      <dgm:spPr/>
      <dgm:t>
        <a:bodyPr/>
        <a:lstStyle/>
        <a:p>
          <a:endParaRPr lang="en-US"/>
        </a:p>
      </dgm:t>
    </dgm:pt>
    <dgm:pt modelId="{A5ADC820-3E92-449F-BBB5-3BE45C36A63D}" type="sibTrans" cxnId="{5C863657-1F25-400C-83B0-2A94BA70F8CA}">
      <dgm:prSet/>
      <dgm:spPr/>
      <dgm:t>
        <a:bodyPr/>
        <a:lstStyle/>
        <a:p>
          <a:endParaRPr lang="en-US"/>
        </a:p>
      </dgm:t>
    </dgm:pt>
    <dgm:pt modelId="{A3C8AF6A-3AA9-45BF-A62C-2159A8C63F4D}">
      <dgm:prSet/>
      <dgm:spPr/>
      <dgm:t>
        <a:bodyPr/>
        <a:lstStyle/>
        <a:p>
          <a:pPr>
            <a:defRPr cap="all"/>
          </a:pPr>
          <a:r>
            <a:rPr lang="pl-PL"/>
            <a:t>POWTARZAJ NOTATKI PRZED LEKCJĄ</a:t>
          </a:r>
          <a:endParaRPr lang="en-US"/>
        </a:p>
      </dgm:t>
    </dgm:pt>
    <dgm:pt modelId="{557D52B8-7689-4CDE-825C-CBCCCD9968B7}" type="parTrans" cxnId="{C534097E-93EB-4A83-AD3D-0ACF5C1AA1E8}">
      <dgm:prSet/>
      <dgm:spPr/>
      <dgm:t>
        <a:bodyPr/>
        <a:lstStyle/>
        <a:p>
          <a:endParaRPr lang="en-US"/>
        </a:p>
      </dgm:t>
    </dgm:pt>
    <dgm:pt modelId="{4686F4DD-A64A-4D26-8A02-1067CCEE94EC}" type="sibTrans" cxnId="{C534097E-93EB-4A83-AD3D-0ACF5C1AA1E8}">
      <dgm:prSet/>
      <dgm:spPr/>
      <dgm:t>
        <a:bodyPr/>
        <a:lstStyle/>
        <a:p>
          <a:endParaRPr lang="en-US"/>
        </a:p>
      </dgm:t>
    </dgm:pt>
    <dgm:pt modelId="{24758CBC-A59E-4817-8F19-2E79B930EEB2}" type="pres">
      <dgm:prSet presAssocID="{F8E62914-8181-46BA-A838-1F3EE9444698}" presName="root" presStyleCnt="0">
        <dgm:presLayoutVars>
          <dgm:dir/>
          <dgm:resizeHandles val="exact"/>
        </dgm:presLayoutVars>
      </dgm:prSet>
      <dgm:spPr/>
    </dgm:pt>
    <dgm:pt modelId="{36405A0F-B97A-4053-A4CA-5C10BE475F34}" type="pres">
      <dgm:prSet presAssocID="{EA5DE0D1-0881-4B0E-B762-ED1CC24AE2EF}" presName="compNode" presStyleCnt="0"/>
      <dgm:spPr/>
    </dgm:pt>
    <dgm:pt modelId="{07065195-A719-4C97-966A-96FBBD9E781A}" type="pres">
      <dgm:prSet presAssocID="{EA5DE0D1-0881-4B0E-B762-ED1CC24AE2EF}" presName="iconBgRect" presStyleLbl="bgShp" presStyleIdx="0" presStyleCnt="5"/>
      <dgm:spPr/>
    </dgm:pt>
    <dgm:pt modelId="{6D4A5043-E890-45B4-BAB1-BC44DC50B4E5}" type="pres">
      <dgm:prSet presAssocID="{EA5DE0D1-0881-4B0E-B762-ED1CC24AE2E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796F8DC7-5C91-4F1B-BA64-4E4A399F77CD}" type="pres">
      <dgm:prSet presAssocID="{EA5DE0D1-0881-4B0E-B762-ED1CC24AE2EF}" presName="spaceRect" presStyleCnt="0"/>
      <dgm:spPr/>
    </dgm:pt>
    <dgm:pt modelId="{64326562-DF70-4359-857D-CAE76CEA4C21}" type="pres">
      <dgm:prSet presAssocID="{EA5DE0D1-0881-4B0E-B762-ED1CC24AE2EF}" presName="textRect" presStyleLbl="revTx" presStyleIdx="0" presStyleCnt="5">
        <dgm:presLayoutVars>
          <dgm:chMax val="1"/>
          <dgm:chPref val="1"/>
        </dgm:presLayoutVars>
      </dgm:prSet>
      <dgm:spPr/>
    </dgm:pt>
    <dgm:pt modelId="{799742DB-6668-416A-B8A5-BAEDB153DA72}" type="pres">
      <dgm:prSet presAssocID="{E5C0C7E9-CC70-4A8A-9B4E-00F7CB93E762}" presName="sibTrans" presStyleCnt="0"/>
      <dgm:spPr/>
    </dgm:pt>
    <dgm:pt modelId="{DBC7C2C3-B03E-45F1-9DFF-10F63FAE871F}" type="pres">
      <dgm:prSet presAssocID="{5626FC2B-6068-41E8-BBA3-07F77B401F08}" presName="compNode" presStyleCnt="0"/>
      <dgm:spPr/>
    </dgm:pt>
    <dgm:pt modelId="{B2987EE5-2BEB-40F8-B8E4-BF113869B46B}" type="pres">
      <dgm:prSet presAssocID="{5626FC2B-6068-41E8-BBA3-07F77B401F08}" presName="iconBgRect" presStyleLbl="bgShp" presStyleIdx="1" presStyleCnt="5"/>
      <dgm:spPr/>
    </dgm:pt>
    <dgm:pt modelId="{A4B0AB1D-1C1F-42B5-87A0-27A925FA0441}" type="pres">
      <dgm:prSet presAssocID="{5626FC2B-6068-41E8-BBA3-07F77B401F0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F6B34D6-9320-4AC1-84CB-09AE0C471135}" type="pres">
      <dgm:prSet presAssocID="{5626FC2B-6068-41E8-BBA3-07F77B401F08}" presName="spaceRect" presStyleCnt="0"/>
      <dgm:spPr/>
    </dgm:pt>
    <dgm:pt modelId="{6E918412-15E1-418B-9078-F8386E9A0821}" type="pres">
      <dgm:prSet presAssocID="{5626FC2B-6068-41E8-BBA3-07F77B401F08}" presName="textRect" presStyleLbl="revTx" presStyleIdx="1" presStyleCnt="5">
        <dgm:presLayoutVars>
          <dgm:chMax val="1"/>
          <dgm:chPref val="1"/>
        </dgm:presLayoutVars>
      </dgm:prSet>
      <dgm:spPr/>
    </dgm:pt>
    <dgm:pt modelId="{24B5AB44-CB6B-4E89-8962-7C8B0372896F}" type="pres">
      <dgm:prSet presAssocID="{ABBC1696-5475-4925-9E93-9C7F09D2CB36}" presName="sibTrans" presStyleCnt="0"/>
      <dgm:spPr/>
    </dgm:pt>
    <dgm:pt modelId="{E9063424-0C93-48D6-933A-95F257AD8AFE}" type="pres">
      <dgm:prSet presAssocID="{6768FF2F-8317-4217-BA32-DA389D60C4F3}" presName="compNode" presStyleCnt="0"/>
      <dgm:spPr/>
    </dgm:pt>
    <dgm:pt modelId="{7E2ADFE4-34F9-4C5B-80CE-C3B0D1350E70}" type="pres">
      <dgm:prSet presAssocID="{6768FF2F-8317-4217-BA32-DA389D60C4F3}" presName="iconBgRect" presStyleLbl="bgShp" presStyleIdx="2" presStyleCnt="5"/>
      <dgm:spPr/>
    </dgm:pt>
    <dgm:pt modelId="{32F53889-F98D-4B10-8251-4089B7B6145A}" type="pres">
      <dgm:prSet presAssocID="{6768FF2F-8317-4217-BA32-DA389D60C4F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2B1625E7-0FD0-48FE-9DC6-7EABDDCF556F}" type="pres">
      <dgm:prSet presAssocID="{6768FF2F-8317-4217-BA32-DA389D60C4F3}" presName="spaceRect" presStyleCnt="0"/>
      <dgm:spPr/>
    </dgm:pt>
    <dgm:pt modelId="{98DF7224-16CB-4C97-B598-6602511F4672}" type="pres">
      <dgm:prSet presAssocID="{6768FF2F-8317-4217-BA32-DA389D60C4F3}" presName="textRect" presStyleLbl="revTx" presStyleIdx="2" presStyleCnt="5">
        <dgm:presLayoutVars>
          <dgm:chMax val="1"/>
          <dgm:chPref val="1"/>
        </dgm:presLayoutVars>
      </dgm:prSet>
      <dgm:spPr/>
    </dgm:pt>
    <dgm:pt modelId="{53C571F7-0D8F-42BB-A3F6-DED5D79CD4FE}" type="pres">
      <dgm:prSet presAssocID="{FC6B9551-38E0-4779-9F44-63473E659F94}" presName="sibTrans" presStyleCnt="0"/>
      <dgm:spPr/>
    </dgm:pt>
    <dgm:pt modelId="{0DCB4BD2-CAFD-46FC-95BC-CEA7FB0B3C7A}" type="pres">
      <dgm:prSet presAssocID="{11A59552-A04A-4941-A75A-D5D9EE7F83AC}" presName="compNode" presStyleCnt="0"/>
      <dgm:spPr/>
    </dgm:pt>
    <dgm:pt modelId="{86172009-3F01-466C-B067-AE6D12F5589C}" type="pres">
      <dgm:prSet presAssocID="{11A59552-A04A-4941-A75A-D5D9EE7F83AC}" presName="iconBgRect" presStyleLbl="bgShp" presStyleIdx="3" presStyleCnt="5"/>
      <dgm:spPr/>
    </dgm:pt>
    <dgm:pt modelId="{95D72CE6-7230-4B3E-A9C2-120B9F1195F3}" type="pres">
      <dgm:prSet presAssocID="{11A59552-A04A-4941-A75A-D5D9EE7F83A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9946942-A2E3-47FB-A306-BD88EF295C14}" type="pres">
      <dgm:prSet presAssocID="{11A59552-A04A-4941-A75A-D5D9EE7F83AC}" presName="spaceRect" presStyleCnt="0"/>
      <dgm:spPr/>
    </dgm:pt>
    <dgm:pt modelId="{B0E096DC-0EAD-4B7F-A78D-C4AD0356DD25}" type="pres">
      <dgm:prSet presAssocID="{11A59552-A04A-4941-A75A-D5D9EE7F83AC}" presName="textRect" presStyleLbl="revTx" presStyleIdx="3" presStyleCnt="5">
        <dgm:presLayoutVars>
          <dgm:chMax val="1"/>
          <dgm:chPref val="1"/>
        </dgm:presLayoutVars>
      </dgm:prSet>
      <dgm:spPr/>
    </dgm:pt>
    <dgm:pt modelId="{8A795C76-4E9E-4DD2-8713-C8028C1FB951}" type="pres">
      <dgm:prSet presAssocID="{A5ADC820-3E92-449F-BBB5-3BE45C36A63D}" presName="sibTrans" presStyleCnt="0"/>
      <dgm:spPr/>
    </dgm:pt>
    <dgm:pt modelId="{4880E475-4FCD-4813-9E6C-BDC870119A22}" type="pres">
      <dgm:prSet presAssocID="{A3C8AF6A-3AA9-45BF-A62C-2159A8C63F4D}" presName="compNode" presStyleCnt="0"/>
      <dgm:spPr/>
    </dgm:pt>
    <dgm:pt modelId="{7382F89A-0B36-4A5E-A020-A09A4988941D}" type="pres">
      <dgm:prSet presAssocID="{A3C8AF6A-3AA9-45BF-A62C-2159A8C63F4D}" presName="iconBgRect" presStyleLbl="bgShp" presStyleIdx="4" presStyleCnt="5"/>
      <dgm:spPr/>
    </dgm:pt>
    <dgm:pt modelId="{6DA3DFF3-B5D7-4166-AAE2-BC95892FB6E7}" type="pres">
      <dgm:prSet presAssocID="{A3C8AF6A-3AA9-45BF-A62C-2159A8C63F4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clip"/>
        </a:ext>
      </dgm:extLst>
    </dgm:pt>
    <dgm:pt modelId="{EAAC3877-0F9E-498C-BEAB-C30E01CF14D9}" type="pres">
      <dgm:prSet presAssocID="{A3C8AF6A-3AA9-45BF-A62C-2159A8C63F4D}" presName="spaceRect" presStyleCnt="0"/>
      <dgm:spPr/>
    </dgm:pt>
    <dgm:pt modelId="{73A8D31C-DC06-42ED-A49E-E8FAADA1ACFE}" type="pres">
      <dgm:prSet presAssocID="{A3C8AF6A-3AA9-45BF-A62C-2159A8C63F4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05C7401-99FF-4733-A15C-6D85F87EF059}" srcId="{F8E62914-8181-46BA-A838-1F3EE9444698}" destId="{5626FC2B-6068-41E8-BBA3-07F77B401F08}" srcOrd="1" destOrd="0" parTransId="{F8C72573-F1C0-405F-BBB5-337FE8291958}" sibTransId="{ABBC1696-5475-4925-9E93-9C7F09D2CB36}"/>
    <dgm:cxn modelId="{FD9BB530-E4C6-4A60-BA6F-55913002B102}" type="presOf" srcId="{5626FC2B-6068-41E8-BBA3-07F77B401F08}" destId="{6E918412-15E1-418B-9078-F8386E9A0821}" srcOrd="0" destOrd="0" presId="urn:microsoft.com/office/officeart/2018/5/layout/IconCircleLabelList"/>
    <dgm:cxn modelId="{00768340-D81E-4124-AA8B-9B4278E67FEB}" type="presOf" srcId="{EA5DE0D1-0881-4B0E-B762-ED1CC24AE2EF}" destId="{64326562-DF70-4359-857D-CAE76CEA4C21}" srcOrd="0" destOrd="0" presId="urn:microsoft.com/office/officeart/2018/5/layout/IconCircleLabelList"/>
    <dgm:cxn modelId="{CE55F545-5F46-45A2-BD37-DE5FA28A1DCB}" type="presOf" srcId="{F8E62914-8181-46BA-A838-1F3EE9444698}" destId="{24758CBC-A59E-4817-8F19-2E79B930EEB2}" srcOrd="0" destOrd="0" presId="urn:microsoft.com/office/officeart/2018/5/layout/IconCircleLabelList"/>
    <dgm:cxn modelId="{9D991E4E-7AA2-4333-9C48-F0F4F48D6915}" type="presOf" srcId="{A3C8AF6A-3AA9-45BF-A62C-2159A8C63F4D}" destId="{73A8D31C-DC06-42ED-A49E-E8FAADA1ACFE}" srcOrd="0" destOrd="0" presId="urn:microsoft.com/office/officeart/2018/5/layout/IconCircleLabelList"/>
    <dgm:cxn modelId="{5C863657-1F25-400C-83B0-2A94BA70F8CA}" srcId="{F8E62914-8181-46BA-A838-1F3EE9444698}" destId="{11A59552-A04A-4941-A75A-D5D9EE7F83AC}" srcOrd="3" destOrd="0" parTransId="{1ED6982A-A0B7-449D-875C-B3799B1F269A}" sibTransId="{A5ADC820-3E92-449F-BBB5-3BE45C36A63D}"/>
    <dgm:cxn modelId="{C534097E-93EB-4A83-AD3D-0ACF5C1AA1E8}" srcId="{F8E62914-8181-46BA-A838-1F3EE9444698}" destId="{A3C8AF6A-3AA9-45BF-A62C-2159A8C63F4D}" srcOrd="4" destOrd="0" parTransId="{557D52B8-7689-4CDE-825C-CBCCCD9968B7}" sibTransId="{4686F4DD-A64A-4D26-8A02-1067CCEE94EC}"/>
    <dgm:cxn modelId="{0D57ECB5-1CAE-48D4-A558-DF1CA7E054B2}" srcId="{F8E62914-8181-46BA-A838-1F3EE9444698}" destId="{6768FF2F-8317-4217-BA32-DA389D60C4F3}" srcOrd="2" destOrd="0" parTransId="{5E7D0162-D5BE-49C0-83B3-B7C181A3FF8E}" sibTransId="{FC6B9551-38E0-4779-9F44-63473E659F94}"/>
    <dgm:cxn modelId="{4858B3D1-8F12-4992-B188-B5893B727E79}" type="presOf" srcId="{11A59552-A04A-4941-A75A-D5D9EE7F83AC}" destId="{B0E096DC-0EAD-4B7F-A78D-C4AD0356DD25}" srcOrd="0" destOrd="0" presId="urn:microsoft.com/office/officeart/2018/5/layout/IconCircleLabelList"/>
    <dgm:cxn modelId="{21F63DDF-44D5-4940-929B-B2CBF0766639}" type="presOf" srcId="{6768FF2F-8317-4217-BA32-DA389D60C4F3}" destId="{98DF7224-16CB-4C97-B598-6602511F4672}" srcOrd="0" destOrd="0" presId="urn:microsoft.com/office/officeart/2018/5/layout/IconCircleLabelList"/>
    <dgm:cxn modelId="{2F7090F1-A73C-4928-8EE3-9C2D89D794E3}" srcId="{F8E62914-8181-46BA-A838-1F3EE9444698}" destId="{EA5DE0D1-0881-4B0E-B762-ED1CC24AE2EF}" srcOrd="0" destOrd="0" parTransId="{2157822C-3BDF-404F-AB40-30D8E2CD0BFB}" sibTransId="{E5C0C7E9-CC70-4A8A-9B4E-00F7CB93E762}"/>
    <dgm:cxn modelId="{2C06AEAE-9134-4BF2-B7E4-DC2D534227C5}" type="presParOf" srcId="{24758CBC-A59E-4817-8F19-2E79B930EEB2}" destId="{36405A0F-B97A-4053-A4CA-5C10BE475F34}" srcOrd="0" destOrd="0" presId="urn:microsoft.com/office/officeart/2018/5/layout/IconCircleLabelList"/>
    <dgm:cxn modelId="{8DB2B550-F22C-44E1-80A7-EEB539D3BADC}" type="presParOf" srcId="{36405A0F-B97A-4053-A4CA-5C10BE475F34}" destId="{07065195-A719-4C97-966A-96FBBD9E781A}" srcOrd="0" destOrd="0" presId="urn:microsoft.com/office/officeart/2018/5/layout/IconCircleLabelList"/>
    <dgm:cxn modelId="{26B531AE-902A-481D-ACB1-2CD08B8F3E4E}" type="presParOf" srcId="{36405A0F-B97A-4053-A4CA-5C10BE475F34}" destId="{6D4A5043-E890-45B4-BAB1-BC44DC50B4E5}" srcOrd="1" destOrd="0" presId="urn:microsoft.com/office/officeart/2018/5/layout/IconCircleLabelList"/>
    <dgm:cxn modelId="{66A8677C-1DB6-4BD5-BCE8-E1C1DBF5E33E}" type="presParOf" srcId="{36405A0F-B97A-4053-A4CA-5C10BE475F34}" destId="{796F8DC7-5C91-4F1B-BA64-4E4A399F77CD}" srcOrd="2" destOrd="0" presId="urn:microsoft.com/office/officeart/2018/5/layout/IconCircleLabelList"/>
    <dgm:cxn modelId="{CF0E2A89-E404-4DC9-8F3F-21E990FD88C6}" type="presParOf" srcId="{36405A0F-B97A-4053-A4CA-5C10BE475F34}" destId="{64326562-DF70-4359-857D-CAE76CEA4C21}" srcOrd="3" destOrd="0" presId="urn:microsoft.com/office/officeart/2018/5/layout/IconCircleLabelList"/>
    <dgm:cxn modelId="{3A69FB25-4FA1-498F-A3AC-72C25BF355B8}" type="presParOf" srcId="{24758CBC-A59E-4817-8F19-2E79B930EEB2}" destId="{799742DB-6668-416A-B8A5-BAEDB153DA72}" srcOrd="1" destOrd="0" presId="urn:microsoft.com/office/officeart/2018/5/layout/IconCircleLabelList"/>
    <dgm:cxn modelId="{2BFDA4DA-5673-4448-BBFD-C39A287710AE}" type="presParOf" srcId="{24758CBC-A59E-4817-8F19-2E79B930EEB2}" destId="{DBC7C2C3-B03E-45F1-9DFF-10F63FAE871F}" srcOrd="2" destOrd="0" presId="urn:microsoft.com/office/officeart/2018/5/layout/IconCircleLabelList"/>
    <dgm:cxn modelId="{FF9392F3-7A7A-4579-9D3C-11C6F8F26061}" type="presParOf" srcId="{DBC7C2C3-B03E-45F1-9DFF-10F63FAE871F}" destId="{B2987EE5-2BEB-40F8-B8E4-BF113869B46B}" srcOrd="0" destOrd="0" presId="urn:microsoft.com/office/officeart/2018/5/layout/IconCircleLabelList"/>
    <dgm:cxn modelId="{075BEF62-E5BE-4EFA-8482-16AB64594325}" type="presParOf" srcId="{DBC7C2C3-B03E-45F1-9DFF-10F63FAE871F}" destId="{A4B0AB1D-1C1F-42B5-87A0-27A925FA0441}" srcOrd="1" destOrd="0" presId="urn:microsoft.com/office/officeart/2018/5/layout/IconCircleLabelList"/>
    <dgm:cxn modelId="{36721F90-920F-479D-A324-9C896A52C4B5}" type="presParOf" srcId="{DBC7C2C3-B03E-45F1-9DFF-10F63FAE871F}" destId="{0F6B34D6-9320-4AC1-84CB-09AE0C471135}" srcOrd="2" destOrd="0" presId="urn:microsoft.com/office/officeart/2018/5/layout/IconCircleLabelList"/>
    <dgm:cxn modelId="{D904C2F4-CEB6-42FD-86ED-D5902CFE527E}" type="presParOf" srcId="{DBC7C2C3-B03E-45F1-9DFF-10F63FAE871F}" destId="{6E918412-15E1-418B-9078-F8386E9A0821}" srcOrd="3" destOrd="0" presId="urn:microsoft.com/office/officeart/2018/5/layout/IconCircleLabelList"/>
    <dgm:cxn modelId="{638BBDD8-F2E2-4DA1-9384-7F46C01AE3A0}" type="presParOf" srcId="{24758CBC-A59E-4817-8F19-2E79B930EEB2}" destId="{24B5AB44-CB6B-4E89-8962-7C8B0372896F}" srcOrd="3" destOrd="0" presId="urn:microsoft.com/office/officeart/2018/5/layout/IconCircleLabelList"/>
    <dgm:cxn modelId="{5ADE2143-575F-47C5-80CA-85DE6DCDD8B8}" type="presParOf" srcId="{24758CBC-A59E-4817-8F19-2E79B930EEB2}" destId="{E9063424-0C93-48D6-933A-95F257AD8AFE}" srcOrd="4" destOrd="0" presId="urn:microsoft.com/office/officeart/2018/5/layout/IconCircleLabelList"/>
    <dgm:cxn modelId="{BBB27F58-DECA-43E9-85F4-A92CD286550D}" type="presParOf" srcId="{E9063424-0C93-48D6-933A-95F257AD8AFE}" destId="{7E2ADFE4-34F9-4C5B-80CE-C3B0D1350E70}" srcOrd="0" destOrd="0" presId="urn:microsoft.com/office/officeart/2018/5/layout/IconCircleLabelList"/>
    <dgm:cxn modelId="{B80D9411-75E3-46F7-9BBB-C9B98D980AE4}" type="presParOf" srcId="{E9063424-0C93-48D6-933A-95F257AD8AFE}" destId="{32F53889-F98D-4B10-8251-4089B7B6145A}" srcOrd="1" destOrd="0" presId="urn:microsoft.com/office/officeart/2018/5/layout/IconCircleLabelList"/>
    <dgm:cxn modelId="{9A72390B-1A58-451D-9106-1E86A51C2658}" type="presParOf" srcId="{E9063424-0C93-48D6-933A-95F257AD8AFE}" destId="{2B1625E7-0FD0-48FE-9DC6-7EABDDCF556F}" srcOrd="2" destOrd="0" presId="urn:microsoft.com/office/officeart/2018/5/layout/IconCircleLabelList"/>
    <dgm:cxn modelId="{79737685-4FE3-4DD6-B5C5-39F09231BDEF}" type="presParOf" srcId="{E9063424-0C93-48D6-933A-95F257AD8AFE}" destId="{98DF7224-16CB-4C97-B598-6602511F4672}" srcOrd="3" destOrd="0" presId="urn:microsoft.com/office/officeart/2018/5/layout/IconCircleLabelList"/>
    <dgm:cxn modelId="{C7DE5679-1244-4912-A3D6-0AAFA3069DFA}" type="presParOf" srcId="{24758CBC-A59E-4817-8F19-2E79B930EEB2}" destId="{53C571F7-0D8F-42BB-A3F6-DED5D79CD4FE}" srcOrd="5" destOrd="0" presId="urn:microsoft.com/office/officeart/2018/5/layout/IconCircleLabelList"/>
    <dgm:cxn modelId="{EEAB00ED-38FF-4C58-AE9B-DECE5D27296E}" type="presParOf" srcId="{24758CBC-A59E-4817-8F19-2E79B930EEB2}" destId="{0DCB4BD2-CAFD-46FC-95BC-CEA7FB0B3C7A}" srcOrd="6" destOrd="0" presId="urn:microsoft.com/office/officeart/2018/5/layout/IconCircleLabelList"/>
    <dgm:cxn modelId="{AE6C188D-CC61-4E2C-8BAB-CA41EE520BC8}" type="presParOf" srcId="{0DCB4BD2-CAFD-46FC-95BC-CEA7FB0B3C7A}" destId="{86172009-3F01-466C-B067-AE6D12F5589C}" srcOrd="0" destOrd="0" presId="urn:microsoft.com/office/officeart/2018/5/layout/IconCircleLabelList"/>
    <dgm:cxn modelId="{812FAF8F-A864-482A-9D9C-E58352FFDCBD}" type="presParOf" srcId="{0DCB4BD2-CAFD-46FC-95BC-CEA7FB0B3C7A}" destId="{95D72CE6-7230-4B3E-A9C2-120B9F1195F3}" srcOrd="1" destOrd="0" presId="urn:microsoft.com/office/officeart/2018/5/layout/IconCircleLabelList"/>
    <dgm:cxn modelId="{10BDB2F5-96CD-479F-BA25-BD0770367277}" type="presParOf" srcId="{0DCB4BD2-CAFD-46FC-95BC-CEA7FB0B3C7A}" destId="{C9946942-A2E3-47FB-A306-BD88EF295C14}" srcOrd="2" destOrd="0" presId="urn:microsoft.com/office/officeart/2018/5/layout/IconCircleLabelList"/>
    <dgm:cxn modelId="{B72E0A23-8C5F-4871-B433-ACDE011A0D1D}" type="presParOf" srcId="{0DCB4BD2-CAFD-46FC-95BC-CEA7FB0B3C7A}" destId="{B0E096DC-0EAD-4B7F-A78D-C4AD0356DD25}" srcOrd="3" destOrd="0" presId="urn:microsoft.com/office/officeart/2018/5/layout/IconCircleLabelList"/>
    <dgm:cxn modelId="{AEB0051B-0472-4F8F-8B59-327E5ACA3D1A}" type="presParOf" srcId="{24758CBC-A59E-4817-8F19-2E79B930EEB2}" destId="{8A795C76-4E9E-4DD2-8713-C8028C1FB951}" srcOrd="7" destOrd="0" presId="urn:microsoft.com/office/officeart/2018/5/layout/IconCircleLabelList"/>
    <dgm:cxn modelId="{263D18C6-8FF0-4359-B33D-696A26C56D59}" type="presParOf" srcId="{24758CBC-A59E-4817-8F19-2E79B930EEB2}" destId="{4880E475-4FCD-4813-9E6C-BDC870119A22}" srcOrd="8" destOrd="0" presId="urn:microsoft.com/office/officeart/2018/5/layout/IconCircleLabelList"/>
    <dgm:cxn modelId="{BFCD3401-F8AF-409D-9AAE-CF72BCA86661}" type="presParOf" srcId="{4880E475-4FCD-4813-9E6C-BDC870119A22}" destId="{7382F89A-0B36-4A5E-A020-A09A4988941D}" srcOrd="0" destOrd="0" presId="urn:microsoft.com/office/officeart/2018/5/layout/IconCircleLabelList"/>
    <dgm:cxn modelId="{CBE5C124-64F4-43F3-9150-E965FD98E223}" type="presParOf" srcId="{4880E475-4FCD-4813-9E6C-BDC870119A22}" destId="{6DA3DFF3-B5D7-4166-AAE2-BC95892FB6E7}" srcOrd="1" destOrd="0" presId="urn:microsoft.com/office/officeart/2018/5/layout/IconCircleLabelList"/>
    <dgm:cxn modelId="{D72E537B-9A3F-45D0-86C7-8BD40618A468}" type="presParOf" srcId="{4880E475-4FCD-4813-9E6C-BDC870119A22}" destId="{EAAC3877-0F9E-498C-BEAB-C30E01CF14D9}" srcOrd="2" destOrd="0" presId="urn:microsoft.com/office/officeart/2018/5/layout/IconCircleLabelList"/>
    <dgm:cxn modelId="{94E744FC-3928-4A48-8343-C9A7934533A0}" type="presParOf" srcId="{4880E475-4FCD-4813-9E6C-BDC870119A22}" destId="{73A8D31C-DC06-42ED-A49E-E8FAADA1ACF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3220AD-D15C-4167-B5E4-492205CAE90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FE817751-0512-4308-802A-8BDAE2B2CFDE}">
      <dgm:prSet/>
      <dgm:spPr/>
      <dgm:t>
        <a:bodyPr/>
        <a:lstStyle/>
        <a:p>
          <a:r>
            <a:rPr lang="pl-PL"/>
            <a:t>PODNOŚ RĘKĘ I PYTAJ</a:t>
          </a:r>
          <a:endParaRPr lang="en-US"/>
        </a:p>
      </dgm:t>
    </dgm:pt>
    <dgm:pt modelId="{BD5566F6-1500-4BA6-9BA6-D325E238DC59}" type="parTrans" cxnId="{1F90F7CA-120F-41E8-BE80-49FFFA4A6D59}">
      <dgm:prSet/>
      <dgm:spPr/>
      <dgm:t>
        <a:bodyPr/>
        <a:lstStyle/>
        <a:p>
          <a:endParaRPr lang="en-US"/>
        </a:p>
      </dgm:t>
    </dgm:pt>
    <dgm:pt modelId="{6893BCD7-5AC9-4CAD-83E7-A00191843E83}" type="sibTrans" cxnId="{1F90F7CA-120F-41E8-BE80-49FFFA4A6D59}">
      <dgm:prSet/>
      <dgm:spPr/>
      <dgm:t>
        <a:bodyPr/>
        <a:lstStyle/>
        <a:p>
          <a:endParaRPr lang="en-US"/>
        </a:p>
      </dgm:t>
    </dgm:pt>
    <dgm:pt modelId="{5D240FC3-AC73-4398-9460-60994BAA8340}">
      <dgm:prSet/>
      <dgm:spPr/>
      <dgm:t>
        <a:bodyPr/>
        <a:lstStyle/>
        <a:p>
          <a:r>
            <a:rPr lang="pl-PL"/>
            <a:t>JEŚLI WSTYDZISZ SIĘ PYTAĆ PRZY KOLEGACH, ZANOTUJ PYTANIE I ZAPYTAJ PO LEKCJI</a:t>
          </a:r>
          <a:endParaRPr lang="en-US"/>
        </a:p>
      </dgm:t>
    </dgm:pt>
    <dgm:pt modelId="{8F42047F-1D65-45F7-AA39-F36051DFB76B}" type="parTrans" cxnId="{9BC4D594-7782-41A6-ADF5-9BFBABB2A8F0}">
      <dgm:prSet/>
      <dgm:spPr/>
      <dgm:t>
        <a:bodyPr/>
        <a:lstStyle/>
        <a:p>
          <a:endParaRPr lang="en-US"/>
        </a:p>
      </dgm:t>
    </dgm:pt>
    <dgm:pt modelId="{52E4215D-DB20-46EE-A4A6-18C3A32563CA}" type="sibTrans" cxnId="{9BC4D594-7782-41A6-ADF5-9BFBABB2A8F0}">
      <dgm:prSet/>
      <dgm:spPr/>
      <dgm:t>
        <a:bodyPr/>
        <a:lstStyle/>
        <a:p>
          <a:endParaRPr lang="en-US"/>
        </a:p>
      </dgm:t>
    </dgm:pt>
    <dgm:pt modelId="{BD84B63A-3278-4B1F-ADB6-08DBBBB6F2BF}" type="pres">
      <dgm:prSet presAssocID="{6C3220AD-D15C-4167-B5E4-492205CAE908}" presName="root" presStyleCnt="0">
        <dgm:presLayoutVars>
          <dgm:dir/>
          <dgm:resizeHandles val="exact"/>
        </dgm:presLayoutVars>
      </dgm:prSet>
      <dgm:spPr/>
    </dgm:pt>
    <dgm:pt modelId="{55010ECC-1D8E-4E4B-8340-AC5390153C5C}" type="pres">
      <dgm:prSet presAssocID="{FE817751-0512-4308-802A-8BDAE2B2CFDE}" presName="compNode" presStyleCnt="0"/>
      <dgm:spPr/>
    </dgm:pt>
    <dgm:pt modelId="{8A5EC5C4-D6C1-4C87-8160-6C18B0F802A8}" type="pres">
      <dgm:prSet presAssocID="{FE817751-0512-4308-802A-8BDAE2B2CF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BFF0762A-B090-4CE0-AED7-6800186BD828}" type="pres">
      <dgm:prSet presAssocID="{FE817751-0512-4308-802A-8BDAE2B2CFDE}" presName="spaceRect" presStyleCnt="0"/>
      <dgm:spPr/>
    </dgm:pt>
    <dgm:pt modelId="{8A439536-0EC5-4660-815F-18CEBF9F67AC}" type="pres">
      <dgm:prSet presAssocID="{FE817751-0512-4308-802A-8BDAE2B2CFDE}" presName="textRect" presStyleLbl="revTx" presStyleIdx="0" presStyleCnt="2">
        <dgm:presLayoutVars>
          <dgm:chMax val="1"/>
          <dgm:chPref val="1"/>
        </dgm:presLayoutVars>
      </dgm:prSet>
      <dgm:spPr/>
    </dgm:pt>
    <dgm:pt modelId="{E2AF2F21-9C0D-49A6-9A80-21B67B747870}" type="pres">
      <dgm:prSet presAssocID="{6893BCD7-5AC9-4CAD-83E7-A00191843E83}" presName="sibTrans" presStyleCnt="0"/>
      <dgm:spPr/>
    </dgm:pt>
    <dgm:pt modelId="{E73599A2-8F8E-4AC7-971A-2290A51F2452}" type="pres">
      <dgm:prSet presAssocID="{5D240FC3-AC73-4398-9460-60994BAA8340}" presName="compNode" presStyleCnt="0"/>
      <dgm:spPr/>
    </dgm:pt>
    <dgm:pt modelId="{50B03783-263D-4912-9CE1-E742E3C7023A}" type="pres">
      <dgm:prSet presAssocID="{5D240FC3-AC73-4398-9460-60994BAA834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B674EA0-F52A-4664-B554-D2954521C8CF}" type="pres">
      <dgm:prSet presAssocID="{5D240FC3-AC73-4398-9460-60994BAA8340}" presName="spaceRect" presStyleCnt="0"/>
      <dgm:spPr/>
    </dgm:pt>
    <dgm:pt modelId="{F6B22C6C-E033-4FE8-8D83-F04310C018D2}" type="pres">
      <dgm:prSet presAssocID="{5D240FC3-AC73-4398-9460-60994BAA834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C6A6907-AE67-4B67-83E6-D2ACC5D4A977}" type="presOf" srcId="{6C3220AD-D15C-4167-B5E4-492205CAE908}" destId="{BD84B63A-3278-4B1F-ADB6-08DBBBB6F2BF}" srcOrd="0" destOrd="0" presId="urn:microsoft.com/office/officeart/2018/2/layout/IconLabelList"/>
    <dgm:cxn modelId="{EB6ED25C-81F0-44F8-ADD2-599EDBBCD7EF}" type="presOf" srcId="{FE817751-0512-4308-802A-8BDAE2B2CFDE}" destId="{8A439536-0EC5-4660-815F-18CEBF9F67AC}" srcOrd="0" destOrd="0" presId="urn:microsoft.com/office/officeart/2018/2/layout/IconLabelList"/>
    <dgm:cxn modelId="{9BC4D594-7782-41A6-ADF5-9BFBABB2A8F0}" srcId="{6C3220AD-D15C-4167-B5E4-492205CAE908}" destId="{5D240FC3-AC73-4398-9460-60994BAA8340}" srcOrd="1" destOrd="0" parTransId="{8F42047F-1D65-45F7-AA39-F36051DFB76B}" sibTransId="{52E4215D-DB20-46EE-A4A6-18C3A32563CA}"/>
    <dgm:cxn modelId="{A8DAB4A9-A530-4C57-9448-81C1CA3DFD47}" type="presOf" srcId="{5D240FC3-AC73-4398-9460-60994BAA8340}" destId="{F6B22C6C-E033-4FE8-8D83-F04310C018D2}" srcOrd="0" destOrd="0" presId="urn:microsoft.com/office/officeart/2018/2/layout/IconLabelList"/>
    <dgm:cxn modelId="{1F90F7CA-120F-41E8-BE80-49FFFA4A6D59}" srcId="{6C3220AD-D15C-4167-B5E4-492205CAE908}" destId="{FE817751-0512-4308-802A-8BDAE2B2CFDE}" srcOrd="0" destOrd="0" parTransId="{BD5566F6-1500-4BA6-9BA6-D325E238DC59}" sibTransId="{6893BCD7-5AC9-4CAD-83E7-A00191843E83}"/>
    <dgm:cxn modelId="{786A1074-752A-45EB-BB18-B32ED09D11FE}" type="presParOf" srcId="{BD84B63A-3278-4B1F-ADB6-08DBBBB6F2BF}" destId="{55010ECC-1D8E-4E4B-8340-AC5390153C5C}" srcOrd="0" destOrd="0" presId="urn:microsoft.com/office/officeart/2018/2/layout/IconLabelList"/>
    <dgm:cxn modelId="{456C33F8-9159-4776-B30D-F1153A6C058E}" type="presParOf" srcId="{55010ECC-1D8E-4E4B-8340-AC5390153C5C}" destId="{8A5EC5C4-D6C1-4C87-8160-6C18B0F802A8}" srcOrd="0" destOrd="0" presId="urn:microsoft.com/office/officeart/2018/2/layout/IconLabelList"/>
    <dgm:cxn modelId="{D35A1746-41ED-4689-9A1A-A5190BD09B99}" type="presParOf" srcId="{55010ECC-1D8E-4E4B-8340-AC5390153C5C}" destId="{BFF0762A-B090-4CE0-AED7-6800186BD828}" srcOrd="1" destOrd="0" presId="urn:microsoft.com/office/officeart/2018/2/layout/IconLabelList"/>
    <dgm:cxn modelId="{B1D5E052-EAA2-4399-9D45-61938B4D91BC}" type="presParOf" srcId="{55010ECC-1D8E-4E4B-8340-AC5390153C5C}" destId="{8A439536-0EC5-4660-815F-18CEBF9F67AC}" srcOrd="2" destOrd="0" presId="urn:microsoft.com/office/officeart/2018/2/layout/IconLabelList"/>
    <dgm:cxn modelId="{CC36FCC8-392D-4F42-BE3C-D22BB559BD80}" type="presParOf" srcId="{BD84B63A-3278-4B1F-ADB6-08DBBBB6F2BF}" destId="{E2AF2F21-9C0D-49A6-9A80-21B67B747870}" srcOrd="1" destOrd="0" presId="urn:microsoft.com/office/officeart/2018/2/layout/IconLabelList"/>
    <dgm:cxn modelId="{8B9059BA-0862-4086-94AF-837B4FB403A4}" type="presParOf" srcId="{BD84B63A-3278-4B1F-ADB6-08DBBBB6F2BF}" destId="{E73599A2-8F8E-4AC7-971A-2290A51F2452}" srcOrd="2" destOrd="0" presId="urn:microsoft.com/office/officeart/2018/2/layout/IconLabelList"/>
    <dgm:cxn modelId="{CD95EE5D-E238-4C75-A6E2-5DB9DC162930}" type="presParOf" srcId="{E73599A2-8F8E-4AC7-971A-2290A51F2452}" destId="{50B03783-263D-4912-9CE1-E742E3C7023A}" srcOrd="0" destOrd="0" presId="urn:microsoft.com/office/officeart/2018/2/layout/IconLabelList"/>
    <dgm:cxn modelId="{77B5A2B7-0E63-4CD3-985D-6AA58FD6AEB4}" type="presParOf" srcId="{E73599A2-8F8E-4AC7-971A-2290A51F2452}" destId="{3B674EA0-F52A-4664-B554-D2954521C8CF}" srcOrd="1" destOrd="0" presId="urn:microsoft.com/office/officeart/2018/2/layout/IconLabelList"/>
    <dgm:cxn modelId="{72CA4054-8607-4442-966A-051221258699}" type="presParOf" srcId="{E73599A2-8F8E-4AC7-971A-2290A51F2452}" destId="{F6B22C6C-E033-4FE8-8D83-F04310C018D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F14811-EAAB-4223-8605-39321652301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CB8516-C4FE-4563-BA16-69D4C5FAC58D}">
      <dgm:prSet/>
      <dgm:spPr/>
      <dgm:t>
        <a:bodyPr/>
        <a:lstStyle/>
        <a:p>
          <a:r>
            <a:rPr lang="pl-PL" dirty="0"/>
            <a:t>STAWIAJ SOBIE KONKRETNE MIERZALNE CELE, OSZACUJ ILE CZASU POTRZEBUJESZ NA WYKONANIE DANEGO ZADANIA</a:t>
          </a:r>
          <a:endParaRPr lang="en-US" dirty="0"/>
        </a:p>
      </dgm:t>
    </dgm:pt>
    <dgm:pt modelId="{DB8553B1-1DAE-4393-B39B-50C6169AFB0B}" type="parTrans" cxnId="{5F07FC77-32E3-4459-80A6-DB95CF3BD27A}">
      <dgm:prSet/>
      <dgm:spPr/>
      <dgm:t>
        <a:bodyPr/>
        <a:lstStyle/>
        <a:p>
          <a:endParaRPr lang="en-US"/>
        </a:p>
      </dgm:t>
    </dgm:pt>
    <dgm:pt modelId="{A30865B7-8655-4A30-950C-AC46D4A2C1C6}" type="sibTrans" cxnId="{5F07FC77-32E3-4459-80A6-DB95CF3BD27A}">
      <dgm:prSet/>
      <dgm:spPr/>
      <dgm:t>
        <a:bodyPr/>
        <a:lstStyle/>
        <a:p>
          <a:endParaRPr lang="en-US"/>
        </a:p>
      </dgm:t>
    </dgm:pt>
    <dgm:pt modelId="{2CD95BD5-7A06-412F-A4CA-6890B72D39E6}">
      <dgm:prSet/>
      <dgm:spPr/>
      <dgm:t>
        <a:bodyPr/>
        <a:lstStyle/>
        <a:p>
          <a:r>
            <a:rPr lang="pl-PL"/>
            <a:t>OPRÓCZ PRACY BIEŻĄCEJ Z DANEGO DNIA ZRÓB CZĘŚĆ PRACY DŁUGOTERMINOWEJ</a:t>
          </a:r>
          <a:endParaRPr lang="en-US"/>
        </a:p>
      </dgm:t>
    </dgm:pt>
    <dgm:pt modelId="{5752C6BC-9BD5-4E0D-ACEF-35B97EBBBF48}" type="parTrans" cxnId="{FE17318D-F08F-4958-94BB-92FDB84AE4D5}">
      <dgm:prSet/>
      <dgm:spPr/>
      <dgm:t>
        <a:bodyPr/>
        <a:lstStyle/>
        <a:p>
          <a:endParaRPr lang="en-US"/>
        </a:p>
      </dgm:t>
    </dgm:pt>
    <dgm:pt modelId="{804F237B-A9AD-405B-B337-7A8DAA9CFB99}" type="sibTrans" cxnId="{FE17318D-F08F-4958-94BB-92FDB84AE4D5}">
      <dgm:prSet/>
      <dgm:spPr/>
      <dgm:t>
        <a:bodyPr/>
        <a:lstStyle/>
        <a:p>
          <a:endParaRPr lang="en-US"/>
        </a:p>
      </dgm:t>
    </dgm:pt>
    <dgm:pt modelId="{4E657F2B-DF6C-48D9-A496-108332D1BAAD}">
      <dgm:prSet/>
      <dgm:spPr/>
      <dgm:t>
        <a:bodyPr/>
        <a:lstStyle/>
        <a:p>
          <a:r>
            <a:rPr lang="pl-PL" dirty="0"/>
            <a:t>REGULARNIE POWTARZAJ DO TESTÓW</a:t>
          </a:r>
          <a:endParaRPr lang="en-US" dirty="0"/>
        </a:p>
      </dgm:t>
    </dgm:pt>
    <dgm:pt modelId="{08FC4FA1-40B9-473F-B124-8CB0D2577FAD}" type="parTrans" cxnId="{9CA76B1D-0FCD-4BFE-B312-1FB8F269BE4B}">
      <dgm:prSet/>
      <dgm:spPr/>
      <dgm:t>
        <a:bodyPr/>
        <a:lstStyle/>
        <a:p>
          <a:endParaRPr lang="en-US"/>
        </a:p>
      </dgm:t>
    </dgm:pt>
    <dgm:pt modelId="{4D4EB7DF-8491-487F-9D8E-2FC8CF252615}" type="sibTrans" cxnId="{9CA76B1D-0FCD-4BFE-B312-1FB8F269BE4B}">
      <dgm:prSet/>
      <dgm:spPr/>
      <dgm:t>
        <a:bodyPr/>
        <a:lstStyle/>
        <a:p>
          <a:endParaRPr lang="en-US"/>
        </a:p>
      </dgm:t>
    </dgm:pt>
    <dgm:pt modelId="{C5B31ED0-8388-449E-BD9F-95CF8FB59598}" type="pres">
      <dgm:prSet presAssocID="{C7F14811-EAAB-4223-8605-393216523017}" presName="linear" presStyleCnt="0">
        <dgm:presLayoutVars>
          <dgm:animLvl val="lvl"/>
          <dgm:resizeHandles val="exact"/>
        </dgm:presLayoutVars>
      </dgm:prSet>
      <dgm:spPr/>
    </dgm:pt>
    <dgm:pt modelId="{E09CE777-764D-4D70-9AAF-9A3D805D3EA8}" type="pres">
      <dgm:prSet presAssocID="{C1CB8516-C4FE-4563-BA16-69D4C5FAC58D}" presName="parentText" presStyleLbl="node1" presStyleIdx="0" presStyleCnt="3" custScaleY="146663">
        <dgm:presLayoutVars>
          <dgm:chMax val="0"/>
          <dgm:bulletEnabled val="1"/>
        </dgm:presLayoutVars>
      </dgm:prSet>
      <dgm:spPr/>
    </dgm:pt>
    <dgm:pt modelId="{E3763FAF-35A0-494F-8D10-99760DAEFE2D}" type="pres">
      <dgm:prSet presAssocID="{A30865B7-8655-4A30-950C-AC46D4A2C1C6}" presName="spacer" presStyleCnt="0"/>
      <dgm:spPr/>
    </dgm:pt>
    <dgm:pt modelId="{6A8AF75A-7CFA-4274-B2F0-08B2F8431548}" type="pres">
      <dgm:prSet presAssocID="{2CD95BD5-7A06-412F-A4CA-6890B72D39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B52D46-2090-4400-B26E-3E72D7781F14}" type="pres">
      <dgm:prSet presAssocID="{804F237B-A9AD-405B-B337-7A8DAA9CFB99}" presName="spacer" presStyleCnt="0"/>
      <dgm:spPr/>
    </dgm:pt>
    <dgm:pt modelId="{D27C122A-0974-4953-841F-F554CE50D33F}" type="pres">
      <dgm:prSet presAssocID="{4E657F2B-DF6C-48D9-A496-108332D1BAA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A76B1D-0FCD-4BFE-B312-1FB8F269BE4B}" srcId="{C7F14811-EAAB-4223-8605-393216523017}" destId="{4E657F2B-DF6C-48D9-A496-108332D1BAAD}" srcOrd="2" destOrd="0" parTransId="{08FC4FA1-40B9-473F-B124-8CB0D2577FAD}" sibTransId="{4D4EB7DF-8491-487F-9D8E-2FC8CF252615}"/>
    <dgm:cxn modelId="{A9112E26-477A-4863-903A-8ADAA51F9348}" type="presOf" srcId="{2CD95BD5-7A06-412F-A4CA-6890B72D39E6}" destId="{6A8AF75A-7CFA-4274-B2F0-08B2F8431548}" srcOrd="0" destOrd="0" presId="urn:microsoft.com/office/officeart/2005/8/layout/vList2"/>
    <dgm:cxn modelId="{5F07FC77-32E3-4459-80A6-DB95CF3BD27A}" srcId="{C7F14811-EAAB-4223-8605-393216523017}" destId="{C1CB8516-C4FE-4563-BA16-69D4C5FAC58D}" srcOrd="0" destOrd="0" parTransId="{DB8553B1-1DAE-4393-B39B-50C6169AFB0B}" sibTransId="{A30865B7-8655-4A30-950C-AC46D4A2C1C6}"/>
    <dgm:cxn modelId="{36D7F888-598F-4B11-BD5D-CF82593355AF}" type="presOf" srcId="{C7F14811-EAAB-4223-8605-393216523017}" destId="{C5B31ED0-8388-449E-BD9F-95CF8FB59598}" srcOrd="0" destOrd="0" presId="urn:microsoft.com/office/officeart/2005/8/layout/vList2"/>
    <dgm:cxn modelId="{FE17318D-F08F-4958-94BB-92FDB84AE4D5}" srcId="{C7F14811-EAAB-4223-8605-393216523017}" destId="{2CD95BD5-7A06-412F-A4CA-6890B72D39E6}" srcOrd="1" destOrd="0" parTransId="{5752C6BC-9BD5-4E0D-ACEF-35B97EBBBF48}" sibTransId="{804F237B-A9AD-405B-B337-7A8DAA9CFB99}"/>
    <dgm:cxn modelId="{93ABA79B-27DF-4716-BED3-E325D8E59DD4}" type="presOf" srcId="{C1CB8516-C4FE-4563-BA16-69D4C5FAC58D}" destId="{E09CE777-764D-4D70-9AAF-9A3D805D3EA8}" srcOrd="0" destOrd="0" presId="urn:microsoft.com/office/officeart/2005/8/layout/vList2"/>
    <dgm:cxn modelId="{FA8503DD-A336-449F-88CE-DCE74BDC7BFE}" type="presOf" srcId="{4E657F2B-DF6C-48D9-A496-108332D1BAAD}" destId="{D27C122A-0974-4953-841F-F554CE50D33F}" srcOrd="0" destOrd="0" presId="urn:microsoft.com/office/officeart/2005/8/layout/vList2"/>
    <dgm:cxn modelId="{5B1FEBD7-0DCC-401E-9468-D0AAF7371A66}" type="presParOf" srcId="{C5B31ED0-8388-449E-BD9F-95CF8FB59598}" destId="{E09CE777-764D-4D70-9AAF-9A3D805D3EA8}" srcOrd="0" destOrd="0" presId="urn:microsoft.com/office/officeart/2005/8/layout/vList2"/>
    <dgm:cxn modelId="{DADEE45C-8F00-4E97-954B-4F04CD26A84D}" type="presParOf" srcId="{C5B31ED0-8388-449E-BD9F-95CF8FB59598}" destId="{E3763FAF-35A0-494F-8D10-99760DAEFE2D}" srcOrd="1" destOrd="0" presId="urn:microsoft.com/office/officeart/2005/8/layout/vList2"/>
    <dgm:cxn modelId="{7BFB6204-C676-4D7E-A646-2B235F7925B1}" type="presParOf" srcId="{C5B31ED0-8388-449E-BD9F-95CF8FB59598}" destId="{6A8AF75A-7CFA-4274-B2F0-08B2F8431548}" srcOrd="2" destOrd="0" presId="urn:microsoft.com/office/officeart/2005/8/layout/vList2"/>
    <dgm:cxn modelId="{35D8672B-5E64-4359-890A-38DFBA7D7524}" type="presParOf" srcId="{C5B31ED0-8388-449E-BD9F-95CF8FB59598}" destId="{3EB52D46-2090-4400-B26E-3E72D7781F14}" srcOrd="3" destOrd="0" presId="urn:microsoft.com/office/officeart/2005/8/layout/vList2"/>
    <dgm:cxn modelId="{FB32F3F2-88E7-4066-8887-64A12C75F8D4}" type="presParOf" srcId="{C5B31ED0-8388-449E-BD9F-95CF8FB59598}" destId="{D27C122A-0974-4953-841F-F554CE50D3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9FF2A6-8EAA-4A9E-9616-4F75C49FFE2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B33683F-D11C-4208-AC97-98604569C870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30 MINUT NAUKI- 10 MINUT PRZERWY</a:t>
          </a:r>
          <a:endParaRPr lang="en-US"/>
        </a:p>
      </dgm:t>
    </dgm:pt>
    <dgm:pt modelId="{96AF3127-6D04-428C-BFD3-07577E4C415D}" type="parTrans" cxnId="{815BB272-E706-42E4-82AB-1887A0F95BDE}">
      <dgm:prSet/>
      <dgm:spPr/>
      <dgm:t>
        <a:bodyPr/>
        <a:lstStyle/>
        <a:p>
          <a:endParaRPr lang="en-US"/>
        </a:p>
      </dgm:t>
    </dgm:pt>
    <dgm:pt modelId="{DB6B1FC9-CC06-46CF-B79A-CB600E5099B6}" type="sibTrans" cxnId="{815BB272-E706-42E4-82AB-1887A0F95BDE}">
      <dgm:prSet/>
      <dgm:spPr/>
      <dgm:t>
        <a:bodyPr/>
        <a:lstStyle/>
        <a:p>
          <a:endParaRPr lang="en-US"/>
        </a:p>
      </dgm:t>
    </dgm:pt>
    <dgm:pt modelId="{17C59931-F970-4A93-BE2E-D9709E93E098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PRZERWY WYKORZYSTAJ NA ROZCIĄGANIE, WYWIETRZENIE POKOJU, ZMIANE POZYCJI, WYPICIE WODY</a:t>
          </a:r>
          <a:endParaRPr lang="en-US"/>
        </a:p>
      </dgm:t>
    </dgm:pt>
    <dgm:pt modelId="{FD6946D3-59FE-41E8-8468-CCF7F1F65A0E}" type="parTrans" cxnId="{204BCD7A-D783-4740-B40C-C80F25113963}">
      <dgm:prSet/>
      <dgm:spPr/>
      <dgm:t>
        <a:bodyPr/>
        <a:lstStyle/>
        <a:p>
          <a:endParaRPr lang="en-US"/>
        </a:p>
      </dgm:t>
    </dgm:pt>
    <dgm:pt modelId="{00D85C06-6B7B-42AC-9916-1D59FFF2D172}" type="sibTrans" cxnId="{204BCD7A-D783-4740-B40C-C80F25113963}">
      <dgm:prSet/>
      <dgm:spPr/>
      <dgm:t>
        <a:bodyPr/>
        <a:lstStyle/>
        <a:p>
          <a:endParaRPr lang="en-US"/>
        </a:p>
      </dgm:t>
    </dgm:pt>
    <dgm:pt modelId="{CFD44223-1930-4B1D-A2F0-7C5E2F907DEE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MAŁA PRZEKĄSKA- ZDROWA</a:t>
          </a:r>
          <a:endParaRPr lang="en-US"/>
        </a:p>
      </dgm:t>
    </dgm:pt>
    <dgm:pt modelId="{46416ACD-E6D2-4F75-AC86-D026A66FD7AF}" type="parTrans" cxnId="{A87C4A0A-A206-4754-BAD2-788485AFAFF6}">
      <dgm:prSet/>
      <dgm:spPr/>
      <dgm:t>
        <a:bodyPr/>
        <a:lstStyle/>
        <a:p>
          <a:endParaRPr lang="en-US"/>
        </a:p>
      </dgm:t>
    </dgm:pt>
    <dgm:pt modelId="{B44D6B93-6B6A-4CFE-9434-9C0445A6B3E3}" type="sibTrans" cxnId="{A87C4A0A-A206-4754-BAD2-788485AFAFF6}">
      <dgm:prSet/>
      <dgm:spPr/>
      <dgm:t>
        <a:bodyPr/>
        <a:lstStyle/>
        <a:p>
          <a:endParaRPr lang="en-US"/>
        </a:p>
      </dgm:t>
    </dgm:pt>
    <dgm:pt modelId="{88F4DBF8-EC2F-494A-88F1-ABD5739C0EDE}" type="pres">
      <dgm:prSet presAssocID="{699FF2A6-8EAA-4A9E-9616-4F75C49FFE25}" presName="root" presStyleCnt="0">
        <dgm:presLayoutVars>
          <dgm:dir/>
          <dgm:resizeHandles val="exact"/>
        </dgm:presLayoutVars>
      </dgm:prSet>
      <dgm:spPr/>
    </dgm:pt>
    <dgm:pt modelId="{38CF2325-F259-4078-80F4-B0B4DD167702}" type="pres">
      <dgm:prSet presAssocID="{9B33683F-D11C-4208-AC97-98604569C870}" presName="compNode" presStyleCnt="0"/>
      <dgm:spPr/>
    </dgm:pt>
    <dgm:pt modelId="{62534142-CF39-41F1-9505-2E74034FB988}" type="pres">
      <dgm:prSet presAssocID="{9B33683F-D11C-4208-AC97-98604569C8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97DAADA9-31F4-4941-B154-3307C05FF3F4}" type="pres">
      <dgm:prSet presAssocID="{9B33683F-D11C-4208-AC97-98604569C870}" presName="spaceRect" presStyleCnt="0"/>
      <dgm:spPr/>
    </dgm:pt>
    <dgm:pt modelId="{2701FE8D-5691-43B1-A882-59F1FF871FB2}" type="pres">
      <dgm:prSet presAssocID="{9B33683F-D11C-4208-AC97-98604569C870}" presName="textRect" presStyleLbl="revTx" presStyleIdx="0" presStyleCnt="3">
        <dgm:presLayoutVars>
          <dgm:chMax val="1"/>
          <dgm:chPref val="1"/>
        </dgm:presLayoutVars>
      </dgm:prSet>
      <dgm:spPr/>
    </dgm:pt>
    <dgm:pt modelId="{EAADE136-51DC-4CAD-B607-D4EF587D2DB7}" type="pres">
      <dgm:prSet presAssocID="{DB6B1FC9-CC06-46CF-B79A-CB600E5099B6}" presName="sibTrans" presStyleCnt="0"/>
      <dgm:spPr/>
    </dgm:pt>
    <dgm:pt modelId="{D4C31C7C-880D-4EA0-AD87-30F02D3FAF98}" type="pres">
      <dgm:prSet presAssocID="{17C59931-F970-4A93-BE2E-D9709E93E098}" presName="compNode" presStyleCnt="0"/>
      <dgm:spPr/>
    </dgm:pt>
    <dgm:pt modelId="{8F02A230-C7AE-45E2-90DA-B5C04A3AB471}" type="pres">
      <dgm:prSet presAssocID="{17C59931-F970-4A93-BE2E-D9709E93E09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295C71D-6F71-4EF2-AFDA-5E5900905757}" type="pres">
      <dgm:prSet presAssocID="{17C59931-F970-4A93-BE2E-D9709E93E098}" presName="spaceRect" presStyleCnt="0"/>
      <dgm:spPr/>
    </dgm:pt>
    <dgm:pt modelId="{B3087081-C1AF-48AB-826B-3509F4EBE1D2}" type="pres">
      <dgm:prSet presAssocID="{17C59931-F970-4A93-BE2E-D9709E93E098}" presName="textRect" presStyleLbl="revTx" presStyleIdx="1" presStyleCnt="3">
        <dgm:presLayoutVars>
          <dgm:chMax val="1"/>
          <dgm:chPref val="1"/>
        </dgm:presLayoutVars>
      </dgm:prSet>
      <dgm:spPr/>
    </dgm:pt>
    <dgm:pt modelId="{D1D9AEBE-C8C9-45BA-8AB3-05D27E266676}" type="pres">
      <dgm:prSet presAssocID="{00D85C06-6B7B-42AC-9916-1D59FFF2D172}" presName="sibTrans" presStyleCnt="0"/>
      <dgm:spPr/>
    </dgm:pt>
    <dgm:pt modelId="{BEB4770F-8395-4070-98F2-70D48AACD0D2}" type="pres">
      <dgm:prSet presAssocID="{CFD44223-1930-4B1D-A2F0-7C5E2F907DEE}" presName="compNode" presStyleCnt="0"/>
      <dgm:spPr/>
    </dgm:pt>
    <dgm:pt modelId="{9AC7351D-BAEF-4E5A-A8C0-E4D447CEAC44}" type="pres">
      <dgm:prSet presAssocID="{CFD44223-1930-4B1D-A2F0-7C5E2F907DE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melon"/>
        </a:ext>
      </dgm:extLst>
    </dgm:pt>
    <dgm:pt modelId="{F46D539B-0D12-4E93-B553-2A74B3CB3A4D}" type="pres">
      <dgm:prSet presAssocID="{CFD44223-1930-4B1D-A2F0-7C5E2F907DEE}" presName="spaceRect" presStyleCnt="0"/>
      <dgm:spPr/>
    </dgm:pt>
    <dgm:pt modelId="{61CC36CE-4070-4468-A16A-28B81B47CF67}" type="pres">
      <dgm:prSet presAssocID="{CFD44223-1930-4B1D-A2F0-7C5E2F907DE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87C4A0A-A206-4754-BAD2-788485AFAFF6}" srcId="{699FF2A6-8EAA-4A9E-9616-4F75C49FFE25}" destId="{CFD44223-1930-4B1D-A2F0-7C5E2F907DEE}" srcOrd="2" destOrd="0" parTransId="{46416ACD-E6D2-4F75-AC86-D026A66FD7AF}" sibTransId="{B44D6B93-6B6A-4CFE-9434-9C0445A6B3E3}"/>
    <dgm:cxn modelId="{815BB272-E706-42E4-82AB-1887A0F95BDE}" srcId="{699FF2A6-8EAA-4A9E-9616-4F75C49FFE25}" destId="{9B33683F-D11C-4208-AC97-98604569C870}" srcOrd="0" destOrd="0" parTransId="{96AF3127-6D04-428C-BFD3-07577E4C415D}" sibTransId="{DB6B1FC9-CC06-46CF-B79A-CB600E5099B6}"/>
    <dgm:cxn modelId="{204BCD7A-D783-4740-B40C-C80F25113963}" srcId="{699FF2A6-8EAA-4A9E-9616-4F75C49FFE25}" destId="{17C59931-F970-4A93-BE2E-D9709E93E098}" srcOrd="1" destOrd="0" parTransId="{FD6946D3-59FE-41E8-8468-CCF7F1F65A0E}" sibTransId="{00D85C06-6B7B-42AC-9916-1D59FFF2D172}"/>
    <dgm:cxn modelId="{4EAC759E-8787-44BE-B038-4B413DEE39AB}" type="presOf" srcId="{CFD44223-1930-4B1D-A2F0-7C5E2F907DEE}" destId="{61CC36CE-4070-4468-A16A-28B81B47CF67}" srcOrd="0" destOrd="0" presId="urn:microsoft.com/office/officeart/2018/2/layout/IconLabelList"/>
    <dgm:cxn modelId="{35D29ED6-41A4-4924-A697-0E4BE7A39FCA}" type="presOf" srcId="{699FF2A6-8EAA-4A9E-9616-4F75C49FFE25}" destId="{88F4DBF8-EC2F-494A-88F1-ABD5739C0EDE}" srcOrd="0" destOrd="0" presId="urn:microsoft.com/office/officeart/2018/2/layout/IconLabelList"/>
    <dgm:cxn modelId="{944E33DF-F6DB-455B-A63C-B451BF4226F2}" type="presOf" srcId="{17C59931-F970-4A93-BE2E-D9709E93E098}" destId="{B3087081-C1AF-48AB-826B-3509F4EBE1D2}" srcOrd="0" destOrd="0" presId="urn:microsoft.com/office/officeart/2018/2/layout/IconLabelList"/>
    <dgm:cxn modelId="{AA16E2E6-15BB-4989-B60D-0BF165E2DA1A}" type="presOf" srcId="{9B33683F-D11C-4208-AC97-98604569C870}" destId="{2701FE8D-5691-43B1-A882-59F1FF871FB2}" srcOrd="0" destOrd="0" presId="urn:microsoft.com/office/officeart/2018/2/layout/IconLabelList"/>
    <dgm:cxn modelId="{8428A813-2CDC-4582-B928-DA818531BB2F}" type="presParOf" srcId="{88F4DBF8-EC2F-494A-88F1-ABD5739C0EDE}" destId="{38CF2325-F259-4078-80F4-B0B4DD167702}" srcOrd="0" destOrd="0" presId="urn:microsoft.com/office/officeart/2018/2/layout/IconLabelList"/>
    <dgm:cxn modelId="{DC3DCB8B-2263-4585-ABF7-39C489833A3F}" type="presParOf" srcId="{38CF2325-F259-4078-80F4-B0B4DD167702}" destId="{62534142-CF39-41F1-9505-2E74034FB988}" srcOrd="0" destOrd="0" presId="urn:microsoft.com/office/officeart/2018/2/layout/IconLabelList"/>
    <dgm:cxn modelId="{981962E7-20F8-4699-830B-E42126FE75F2}" type="presParOf" srcId="{38CF2325-F259-4078-80F4-B0B4DD167702}" destId="{97DAADA9-31F4-4941-B154-3307C05FF3F4}" srcOrd="1" destOrd="0" presId="urn:microsoft.com/office/officeart/2018/2/layout/IconLabelList"/>
    <dgm:cxn modelId="{0D5F1E9E-6535-4D10-99C6-9517DFD2BC6E}" type="presParOf" srcId="{38CF2325-F259-4078-80F4-B0B4DD167702}" destId="{2701FE8D-5691-43B1-A882-59F1FF871FB2}" srcOrd="2" destOrd="0" presId="urn:microsoft.com/office/officeart/2018/2/layout/IconLabelList"/>
    <dgm:cxn modelId="{3C857D6D-3058-4526-9DAA-FFAD6CE1A494}" type="presParOf" srcId="{88F4DBF8-EC2F-494A-88F1-ABD5739C0EDE}" destId="{EAADE136-51DC-4CAD-B607-D4EF587D2DB7}" srcOrd="1" destOrd="0" presId="urn:microsoft.com/office/officeart/2018/2/layout/IconLabelList"/>
    <dgm:cxn modelId="{27A4950C-826B-4C57-BB88-C24CC10BC2E1}" type="presParOf" srcId="{88F4DBF8-EC2F-494A-88F1-ABD5739C0EDE}" destId="{D4C31C7C-880D-4EA0-AD87-30F02D3FAF98}" srcOrd="2" destOrd="0" presId="urn:microsoft.com/office/officeart/2018/2/layout/IconLabelList"/>
    <dgm:cxn modelId="{B55593E2-CAA0-477C-9779-A42D1D9079E9}" type="presParOf" srcId="{D4C31C7C-880D-4EA0-AD87-30F02D3FAF98}" destId="{8F02A230-C7AE-45E2-90DA-B5C04A3AB471}" srcOrd="0" destOrd="0" presId="urn:microsoft.com/office/officeart/2018/2/layout/IconLabelList"/>
    <dgm:cxn modelId="{B5980FB1-11BE-4D3C-8D84-BB64E14B979F}" type="presParOf" srcId="{D4C31C7C-880D-4EA0-AD87-30F02D3FAF98}" destId="{D295C71D-6F71-4EF2-AFDA-5E5900905757}" srcOrd="1" destOrd="0" presId="urn:microsoft.com/office/officeart/2018/2/layout/IconLabelList"/>
    <dgm:cxn modelId="{F5986B68-416D-4547-8D6B-543B376B7505}" type="presParOf" srcId="{D4C31C7C-880D-4EA0-AD87-30F02D3FAF98}" destId="{B3087081-C1AF-48AB-826B-3509F4EBE1D2}" srcOrd="2" destOrd="0" presId="urn:microsoft.com/office/officeart/2018/2/layout/IconLabelList"/>
    <dgm:cxn modelId="{686A5AD8-E8C8-4CDF-9AF2-AAFE094A477B}" type="presParOf" srcId="{88F4DBF8-EC2F-494A-88F1-ABD5739C0EDE}" destId="{D1D9AEBE-C8C9-45BA-8AB3-05D27E266676}" srcOrd="3" destOrd="0" presId="urn:microsoft.com/office/officeart/2018/2/layout/IconLabelList"/>
    <dgm:cxn modelId="{BDB77C76-6114-491E-A038-9D87FDB4BCC1}" type="presParOf" srcId="{88F4DBF8-EC2F-494A-88F1-ABD5739C0EDE}" destId="{BEB4770F-8395-4070-98F2-70D48AACD0D2}" srcOrd="4" destOrd="0" presId="urn:microsoft.com/office/officeart/2018/2/layout/IconLabelList"/>
    <dgm:cxn modelId="{5A02C225-B9EB-4F35-BC7E-F6E73D05E8FE}" type="presParOf" srcId="{BEB4770F-8395-4070-98F2-70D48AACD0D2}" destId="{9AC7351D-BAEF-4E5A-A8C0-E4D447CEAC44}" srcOrd="0" destOrd="0" presId="urn:microsoft.com/office/officeart/2018/2/layout/IconLabelList"/>
    <dgm:cxn modelId="{D053EC58-076E-4D83-A4F9-A79135FF2B5C}" type="presParOf" srcId="{BEB4770F-8395-4070-98F2-70D48AACD0D2}" destId="{F46D539B-0D12-4E93-B553-2A74B3CB3A4D}" srcOrd="1" destOrd="0" presId="urn:microsoft.com/office/officeart/2018/2/layout/IconLabelList"/>
    <dgm:cxn modelId="{9F48F08F-187C-4316-9B58-A1FAB58EA4F0}" type="presParOf" srcId="{BEB4770F-8395-4070-98F2-70D48AACD0D2}" destId="{61CC36CE-4070-4468-A16A-28B81B47CF6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6D8A3B-8E3E-4D26-A0B3-978BDC58927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23C8B70-FF36-4F5A-BED4-0C0A37BCB023}">
      <dgm:prSet/>
      <dgm:spPr/>
      <dgm:t>
        <a:bodyPr/>
        <a:lstStyle/>
        <a:p>
          <a:r>
            <a:rPr lang="pl-PL"/>
            <a:t>UPROŚĆ NOTATKI</a:t>
          </a:r>
          <a:endParaRPr lang="en-US"/>
        </a:p>
      </dgm:t>
    </dgm:pt>
    <dgm:pt modelId="{44AD63B4-1FC4-4F93-AE3E-E0E1E91BE955}" type="parTrans" cxnId="{0FFAFDB3-ACB5-487D-A804-7BFBD2365F87}">
      <dgm:prSet/>
      <dgm:spPr/>
      <dgm:t>
        <a:bodyPr/>
        <a:lstStyle/>
        <a:p>
          <a:endParaRPr lang="en-US"/>
        </a:p>
      </dgm:t>
    </dgm:pt>
    <dgm:pt modelId="{3DEA06D6-54DA-47DE-8193-7491A4A194A7}" type="sibTrans" cxnId="{0FFAFDB3-ACB5-487D-A804-7BFBD2365F87}">
      <dgm:prSet/>
      <dgm:spPr/>
      <dgm:t>
        <a:bodyPr/>
        <a:lstStyle/>
        <a:p>
          <a:endParaRPr lang="en-US"/>
        </a:p>
      </dgm:t>
    </dgm:pt>
    <dgm:pt modelId="{CDDEA860-E796-4B64-BB94-9D9C9B6F481B}">
      <dgm:prSet/>
      <dgm:spPr/>
      <dgm:t>
        <a:bodyPr/>
        <a:lstStyle/>
        <a:p>
          <a:r>
            <a:rPr lang="pl-PL"/>
            <a:t>SKONDENSUJ WIEDZE W PIGUŁKĘ</a:t>
          </a:r>
          <a:endParaRPr lang="en-US"/>
        </a:p>
      </dgm:t>
    </dgm:pt>
    <dgm:pt modelId="{398C39FA-BBB9-4DC5-9AF0-AE8B6D44AB2C}" type="parTrans" cxnId="{286D15E8-6B83-48D2-A9F1-A71AD9A9B095}">
      <dgm:prSet/>
      <dgm:spPr/>
      <dgm:t>
        <a:bodyPr/>
        <a:lstStyle/>
        <a:p>
          <a:endParaRPr lang="en-US"/>
        </a:p>
      </dgm:t>
    </dgm:pt>
    <dgm:pt modelId="{3E5E1A3F-2AB4-4936-83D6-33C683F4915A}" type="sibTrans" cxnId="{286D15E8-6B83-48D2-A9F1-A71AD9A9B095}">
      <dgm:prSet/>
      <dgm:spPr/>
      <dgm:t>
        <a:bodyPr/>
        <a:lstStyle/>
        <a:p>
          <a:endParaRPr lang="en-US"/>
        </a:p>
      </dgm:t>
    </dgm:pt>
    <dgm:pt modelId="{CA84DAB3-AD83-43A0-8750-BC49C4ED7175}">
      <dgm:prSet/>
      <dgm:spPr/>
      <dgm:t>
        <a:bodyPr/>
        <a:lstStyle/>
        <a:p>
          <a:r>
            <a:rPr lang="pl-PL"/>
            <a:t>PODKREŚL KLUCZOWE SŁOWA</a:t>
          </a:r>
          <a:endParaRPr lang="en-US"/>
        </a:p>
      </dgm:t>
    </dgm:pt>
    <dgm:pt modelId="{7605BE92-67D3-4159-95D0-F22019A4016A}" type="parTrans" cxnId="{CB9C8DBC-DB74-432D-A81A-00495E7224D9}">
      <dgm:prSet/>
      <dgm:spPr/>
      <dgm:t>
        <a:bodyPr/>
        <a:lstStyle/>
        <a:p>
          <a:endParaRPr lang="en-US"/>
        </a:p>
      </dgm:t>
    </dgm:pt>
    <dgm:pt modelId="{B0832F2D-5595-4984-B8C9-1F3D278948A6}" type="sibTrans" cxnId="{CB9C8DBC-DB74-432D-A81A-00495E7224D9}">
      <dgm:prSet/>
      <dgm:spPr/>
      <dgm:t>
        <a:bodyPr/>
        <a:lstStyle/>
        <a:p>
          <a:endParaRPr lang="en-US"/>
        </a:p>
      </dgm:t>
    </dgm:pt>
    <dgm:pt modelId="{482200CA-1064-48E3-905A-96AF025481D5}">
      <dgm:prSet/>
      <dgm:spPr/>
      <dgm:t>
        <a:bodyPr/>
        <a:lstStyle/>
        <a:p>
          <a:r>
            <a:rPr lang="pl-PL"/>
            <a:t>NARYSUJ TABELĘ, ZRÓB MAPĘ MYŚLI, SZKICE</a:t>
          </a:r>
          <a:endParaRPr lang="en-US"/>
        </a:p>
      </dgm:t>
    </dgm:pt>
    <dgm:pt modelId="{686B60F4-0F03-4504-A7F5-B580770D9EDC}" type="parTrans" cxnId="{53178D80-586C-4B25-9A4F-ECA038592479}">
      <dgm:prSet/>
      <dgm:spPr/>
      <dgm:t>
        <a:bodyPr/>
        <a:lstStyle/>
        <a:p>
          <a:endParaRPr lang="en-US"/>
        </a:p>
      </dgm:t>
    </dgm:pt>
    <dgm:pt modelId="{AAA4AB20-F791-4400-A2E5-909E1AD3BF13}" type="sibTrans" cxnId="{53178D80-586C-4B25-9A4F-ECA038592479}">
      <dgm:prSet/>
      <dgm:spPr/>
      <dgm:t>
        <a:bodyPr/>
        <a:lstStyle/>
        <a:p>
          <a:endParaRPr lang="en-US"/>
        </a:p>
      </dgm:t>
    </dgm:pt>
    <dgm:pt modelId="{09C0E2D4-F2E0-460D-92C0-78352809043F}" type="pres">
      <dgm:prSet presAssocID="{F46D8A3B-8E3E-4D26-A0B3-978BDC589276}" presName="root" presStyleCnt="0">
        <dgm:presLayoutVars>
          <dgm:dir/>
          <dgm:resizeHandles val="exact"/>
        </dgm:presLayoutVars>
      </dgm:prSet>
      <dgm:spPr/>
    </dgm:pt>
    <dgm:pt modelId="{3ED90A89-ABED-49A0-B2A8-A8D665CBC5F4}" type="pres">
      <dgm:prSet presAssocID="{B23C8B70-FF36-4F5A-BED4-0C0A37BCB023}" presName="compNode" presStyleCnt="0"/>
      <dgm:spPr/>
    </dgm:pt>
    <dgm:pt modelId="{8736DF5F-2C13-430F-B7E8-E28AF8EA66BC}" type="pres">
      <dgm:prSet presAssocID="{B23C8B70-FF36-4F5A-BED4-0C0A37BCB02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clip"/>
        </a:ext>
      </dgm:extLst>
    </dgm:pt>
    <dgm:pt modelId="{5A0A7BF6-B35D-46DC-B506-0225764D1401}" type="pres">
      <dgm:prSet presAssocID="{B23C8B70-FF36-4F5A-BED4-0C0A37BCB023}" presName="spaceRect" presStyleCnt="0"/>
      <dgm:spPr/>
    </dgm:pt>
    <dgm:pt modelId="{5BAAB5E2-BD69-4791-B6E8-06A0AC693E9A}" type="pres">
      <dgm:prSet presAssocID="{B23C8B70-FF36-4F5A-BED4-0C0A37BCB023}" presName="textRect" presStyleLbl="revTx" presStyleIdx="0" presStyleCnt="4">
        <dgm:presLayoutVars>
          <dgm:chMax val="1"/>
          <dgm:chPref val="1"/>
        </dgm:presLayoutVars>
      </dgm:prSet>
      <dgm:spPr/>
    </dgm:pt>
    <dgm:pt modelId="{F69633EE-0BEA-41C6-BED5-09004C807BCE}" type="pres">
      <dgm:prSet presAssocID="{3DEA06D6-54DA-47DE-8193-7491A4A194A7}" presName="sibTrans" presStyleCnt="0"/>
      <dgm:spPr/>
    </dgm:pt>
    <dgm:pt modelId="{05C6682B-2461-491B-BA38-99622B09E77B}" type="pres">
      <dgm:prSet presAssocID="{CDDEA860-E796-4B64-BB94-9D9C9B6F481B}" presName="compNode" presStyleCnt="0"/>
      <dgm:spPr/>
    </dgm:pt>
    <dgm:pt modelId="{9FD39538-4D68-4CFB-B8E5-81800EC0DA92}" type="pres">
      <dgm:prSet presAssocID="{CDDEA860-E796-4B64-BB94-9D9C9B6F481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C7F45040-137C-4CBB-B6A7-BE6F04D86142}" type="pres">
      <dgm:prSet presAssocID="{CDDEA860-E796-4B64-BB94-9D9C9B6F481B}" presName="spaceRect" presStyleCnt="0"/>
      <dgm:spPr/>
    </dgm:pt>
    <dgm:pt modelId="{3326F96A-25CD-4A29-9AF5-F572C3200BA7}" type="pres">
      <dgm:prSet presAssocID="{CDDEA860-E796-4B64-BB94-9D9C9B6F481B}" presName="textRect" presStyleLbl="revTx" presStyleIdx="1" presStyleCnt="4">
        <dgm:presLayoutVars>
          <dgm:chMax val="1"/>
          <dgm:chPref val="1"/>
        </dgm:presLayoutVars>
      </dgm:prSet>
      <dgm:spPr/>
    </dgm:pt>
    <dgm:pt modelId="{FA940414-7762-4F32-9890-9D627D15F474}" type="pres">
      <dgm:prSet presAssocID="{3E5E1A3F-2AB4-4936-83D6-33C683F4915A}" presName="sibTrans" presStyleCnt="0"/>
      <dgm:spPr/>
    </dgm:pt>
    <dgm:pt modelId="{F212A63A-A87A-463B-BD42-1E496356B8BF}" type="pres">
      <dgm:prSet presAssocID="{CA84DAB3-AD83-43A0-8750-BC49C4ED7175}" presName="compNode" presStyleCnt="0"/>
      <dgm:spPr/>
    </dgm:pt>
    <dgm:pt modelId="{64213EB3-BA8B-48E1-AFE8-E1536B1A1AC5}" type="pres">
      <dgm:prSet presAssocID="{CA84DAB3-AD83-43A0-8750-BC49C4ED717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D175E355-F3B5-4FDC-8C77-8F74FF8C26B6}" type="pres">
      <dgm:prSet presAssocID="{CA84DAB3-AD83-43A0-8750-BC49C4ED7175}" presName="spaceRect" presStyleCnt="0"/>
      <dgm:spPr/>
    </dgm:pt>
    <dgm:pt modelId="{CC9C9345-ACE4-4A7B-A44B-C4ABB9C8324C}" type="pres">
      <dgm:prSet presAssocID="{CA84DAB3-AD83-43A0-8750-BC49C4ED7175}" presName="textRect" presStyleLbl="revTx" presStyleIdx="2" presStyleCnt="4">
        <dgm:presLayoutVars>
          <dgm:chMax val="1"/>
          <dgm:chPref val="1"/>
        </dgm:presLayoutVars>
      </dgm:prSet>
      <dgm:spPr/>
    </dgm:pt>
    <dgm:pt modelId="{CA397906-B161-428B-87EB-AD6E4F1BBB1B}" type="pres">
      <dgm:prSet presAssocID="{B0832F2D-5595-4984-B8C9-1F3D278948A6}" presName="sibTrans" presStyleCnt="0"/>
      <dgm:spPr/>
    </dgm:pt>
    <dgm:pt modelId="{F5B3A566-54CF-44F1-B874-27CBDCCF73A3}" type="pres">
      <dgm:prSet presAssocID="{482200CA-1064-48E3-905A-96AF025481D5}" presName="compNode" presStyleCnt="0"/>
      <dgm:spPr/>
    </dgm:pt>
    <dgm:pt modelId="{836D456F-C8DB-407F-A89E-F8BFE442C189}" type="pres">
      <dgm:prSet presAssocID="{482200CA-1064-48E3-905A-96AF025481D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B43C4F8C-BE9A-43A2-8936-925B90DADDCB}" type="pres">
      <dgm:prSet presAssocID="{482200CA-1064-48E3-905A-96AF025481D5}" presName="spaceRect" presStyleCnt="0"/>
      <dgm:spPr/>
    </dgm:pt>
    <dgm:pt modelId="{9B49B687-2A22-43A6-BBA1-26E58A2CDF8E}" type="pres">
      <dgm:prSet presAssocID="{482200CA-1064-48E3-905A-96AF025481D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5A1BC02-7828-41BA-A0FA-134FB4298750}" type="presOf" srcId="{482200CA-1064-48E3-905A-96AF025481D5}" destId="{9B49B687-2A22-43A6-BBA1-26E58A2CDF8E}" srcOrd="0" destOrd="0" presId="urn:microsoft.com/office/officeart/2018/2/layout/IconLabelList"/>
    <dgm:cxn modelId="{C74DF149-DC28-4638-B574-E8016247C360}" type="presOf" srcId="{F46D8A3B-8E3E-4D26-A0B3-978BDC589276}" destId="{09C0E2D4-F2E0-460D-92C0-78352809043F}" srcOrd="0" destOrd="0" presId="urn:microsoft.com/office/officeart/2018/2/layout/IconLabelList"/>
    <dgm:cxn modelId="{53178D80-586C-4B25-9A4F-ECA038592479}" srcId="{F46D8A3B-8E3E-4D26-A0B3-978BDC589276}" destId="{482200CA-1064-48E3-905A-96AF025481D5}" srcOrd="3" destOrd="0" parTransId="{686B60F4-0F03-4504-A7F5-B580770D9EDC}" sibTransId="{AAA4AB20-F791-4400-A2E5-909E1AD3BF13}"/>
    <dgm:cxn modelId="{4E2DC085-B106-4CF7-B245-4BDA455222FC}" type="presOf" srcId="{CDDEA860-E796-4B64-BB94-9D9C9B6F481B}" destId="{3326F96A-25CD-4A29-9AF5-F572C3200BA7}" srcOrd="0" destOrd="0" presId="urn:microsoft.com/office/officeart/2018/2/layout/IconLabelList"/>
    <dgm:cxn modelId="{0FFAFDB3-ACB5-487D-A804-7BFBD2365F87}" srcId="{F46D8A3B-8E3E-4D26-A0B3-978BDC589276}" destId="{B23C8B70-FF36-4F5A-BED4-0C0A37BCB023}" srcOrd="0" destOrd="0" parTransId="{44AD63B4-1FC4-4F93-AE3E-E0E1E91BE955}" sibTransId="{3DEA06D6-54DA-47DE-8193-7491A4A194A7}"/>
    <dgm:cxn modelId="{CB9C8DBC-DB74-432D-A81A-00495E7224D9}" srcId="{F46D8A3B-8E3E-4D26-A0B3-978BDC589276}" destId="{CA84DAB3-AD83-43A0-8750-BC49C4ED7175}" srcOrd="2" destOrd="0" parTransId="{7605BE92-67D3-4159-95D0-F22019A4016A}" sibTransId="{B0832F2D-5595-4984-B8C9-1F3D278948A6}"/>
    <dgm:cxn modelId="{88AA73CF-1F5B-4B7A-9D48-79FF7FC693CE}" type="presOf" srcId="{B23C8B70-FF36-4F5A-BED4-0C0A37BCB023}" destId="{5BAAB5E2-BD69-4791-B6E8-06A0AC693E9A}" srcOrd="0" destOrd="0" presId="urn:microsoft.com/office/officeart/2018/2/layout/IconLabelList"/>
    <dgm:cxn modelId="{BB13CDE2-79EF-4E35-A013-4DB254CE6C3E}" type="presOf" srcId="{CA84DAB3-AD83-43A0-8750-BC49C4ED7175}" destId="{CC9C9345-ACE4-4A7B-A44B-C4ABB9C8324C}" srcOrd="0" destOrd="0" presId="urn:microsoft.com/office/officeart/2018/2/layout/IconLabelList"/>
    <dgm:cxn modelId="{286D15E8-6B83-48D2-A9F1-A71AD9A9B095}" srcId="{F46D8A3B-8E3E-4D26-A0B3-978BDC589276}" destId="{CDDEA860-E796-4B64-BB94-9D9C9B6F481B}" srcOrd="1" destOrd="0" parTransId="{398C39FA-BBB9-4DC5-9AF0-AE8B6D44AB2C}" sibTransId="{3E5E1A3F-2AB4-4936-83D6-33C683F4915A}"/>
    <dgm:cxn modelId="{284805DF-406B-481E-8630-E46F7FA70172}" type="presParOf" srcId="{09C0E2D4-F2E0-460D-92C0-78352809043F}" destId="{3ED90A89-ABED-49A0-B2A8-A8D665CBC5F4}" srcOrd="0" destOrd="0" presId="urn:microsoft.com/office/officeart/2018/2/layout/IconLabelList"/>
    <dgm:cxn modelId="{D854BD39-32F7-4FC8-B533-3F97A6B6A946}" type="presParOf" srcId="{3ED90A89-ABED-49A0-B2A8-A8D665CBC5F4}" destId="{8736DF5F-2C13-430F-B7E8-E28AF8EA66BC}" srcOrd="0" destOrd="0" presId="urn:microsoft.com/office/officeart/2018/2/layout/IconLabelList"/>
    <dgm:cxn modelId="{EE6EED88-07F4-4FB7-92E9-162AB1C31065}" type="presParOf" srcId="{3ED90A89-ABED-49A0-B2A8-A8D665CBC5F4}" destId="{5A0A7BF6-B35D-46DC-B506-0225764D1401}" srcOrd="1" destOrd="0" presId="urn:microsoft.com/office/officeart/2018/2/layout/IconLabelList"/>
    <dgm:cxn modelId="{F648488A-1BBC-4CC0-B359-F850ACE29295}" type="presParOf" srcId="{3ED90A89-ABED-49A0-B2A8-A8D665CBC5F4}" destId="{5BAAB5E2-BD69-4791-B6E8-06A0AC693E9A}" srcOrd="2" destOrd="0" presId="urn:microsoft.com/office/officeart/2018/2/layout/IconLabelList"/>
    <dgm:cxn modelId="{964CAC18-7CC8-4074-ADD0-CF6787D4926D}" type="presParOf" srcId="{09C0E2D4-F2E0-460D-92C0-78352809043F}" destId="{F69633EE-0BEA-41C6-BED5-09004C807BCE}" srcOrd="1" destOrd="0" presId="urn:microsoft.com/office/officeart/2018/2/layout/IconLabelList"/>
    <dgm:cxn modelId="{F6F98AEB-48F2-486C-8882-B7C5FAEECA93}" type="presParOf" srcId="{09C0E2D4-F2E0-460D-92C0-78352809043F}" destId="{05C6682B-2461-491B-BA38-99622B09E77B}" srcOrd="2" destOrd="0" presId="urn:microsoft.com/office/officeart/2018/2/layout/IconLabelList"/>
    <dgm:cxn modelId="{DACF1BE0-100D-4A36-B799-742AA52F5B14}" type="presParOf" srcId="{05C6682B-2461-491B-BA38-99622B09E77B}" destId="{9FD39538-4D68-4CFB-B8E5-81800EC0DA92}" srcOrd="0" destOrd="0" presId="urn:microsoft.com/office/officeart/2018/2/layout/IconLabelList"/>
    <dgm:cxn modelId="{45FEFB48-876B-4607-9D90-CC15013CB5DE}" type="presParOf" srcId="{05C6682B-2461-491B-BA38-99622B09E77B}" destId="{C7F45040-137C-4CBB-B6A7-BE6F04D86142}" srcOrd="1" destOrd="0" presId="urn:microsoft.com/office/officeart/2018/2/layout/IconLabelList"/>
    <dgm:cxn modelId="{1D936000-CC37-4970-A51D-0E62DB3ED807}" type="presParOf" srcId="{05C6682B-2461-491B-BA38-99622B09E77B}" destId="{3326F96A-25CD-4A29-9AF5-F572C3200BA7}" srcOrd="2" destOrd="0" presId="urn:microsoft.com/office/officeart/2018/2/layout/IconLabelList"/>
    <dgm:cxn modelId="{1733E431-C42C-404F-9919-7A5F84DF5A99}" type="presParOf" srcId="{09C0E2D4-F2E0-460D-92C0-78352809043F}" destId="{FA940414-7762-4F32-9890-9D627D15F474}" srcOrd="3" destOrd="0" presId="urn:microsoft.com/office/officeart/2018/2/layout/IconLabelList"/>
    <dgm:cxn modelId="{B9F1E664-D574-49E5-9FD8-33156BE485E3}" type="presParOf" srcId="{09C0E2D4-F2E0-460D-92C0-78352809043F}" destId="{F212A63A-A87A-463B-BD42-1E496356B8BF}" srcOrd="4" destOrd="0" presId="urn:microsoft.com/office/officeart/2018/2/layout/IconLabelList"/>
    <dgm:cxn modelId="{71B434C4-AA25-45C1-BB53-D54851D8F456}" type="presParOf" srcId="{F212A63A-A87A-463B-BD42-1E496356B8BF}" destId="{64213EB3-BA8B-48E1-AFE8-E1536B1A1AC5}" srcOrd="0" destOrd="0" presId="urn:microsoft.com/office/officeart/2018/2/layout/IconLabelList"/>
    <dgm:cxn modelId="{E5900832-4A9B-4B02-8CEA-ABC55EF6C0D9}" type="presParOf" srcId="{F212A63A-A87A-463B-BD42-1E496356B8BF}" destId="{D175E355-F3B5-4FDC-8C77-8F74FF8C26B6}" srcOrd="1" destOrd="0" presId="urn:microsoft.com/office/officeart/2018/2/layout/IconLabelList"/>
    <dgm:cxn modelId="{401CE2AD-552F-42C4-B32F-BD02426A4C78}" type="presParOf" srcId="{F212A63A-A87A-463B-BD42-1E496356B8BF}" destId="{CC9C9345-ACE4-4A7B-A44B-C4ABB9C8324C}" srcOrd="2" destOrd="0" presId="urn:microsoft.com/office/officeart/2018/2/layout/IconLabelList"/>
    <dgm:cxn modelId="{BF884DF5-3329-4A26-83D4-E6C51DF3EA67}" type="presParOf" srcId="{09C0E2D4-F2E0-460D-92C0-78352809043F}" destId="{CA397906-B161-428B-87EB-AD6E4F1BBB1B}" srcOrd="5" destOrd="0" presId="urn:microsoft.com/office/officeart/2018/2/layout/IconLabelList"/>
    <dgm:cxn modelId="{8787E9A3-0E16-4F6B-A759-FD9CAD5BA44F}" type="presParOf" srcId="{09C0E2D4-F2E0-460D-92C0-78352809043F}" destId="{F5B3A566-54CF-44F1-B874-27CBDCCF73A3}" srcOrd="6" destOrd="0" presId="urn:microsoft.com/office/officeart/2018/2/layout/IconLabelList"/>
    <dgm:cxn modelId="{BF89ABB8-0983-4165-B3DA-7FEA69D54A38}" type="presParOf" srcId="{F5B3A566-54CF-44F1-B874-27CBDCCF73A3}" destId="{836D456F-C8DB-407F-A89E-F8BFE442C189}" srcOrd="0" destOrd="0" presId="urn:microsoft.com/office/officeart/2018/2/layout/IconLabelList"/>
    <dgm:cxn modelId="{99433401-FD81-4E77-9553-5B118BB4942B}" type="presParOf" srcId="{F5B3A566-54CF-44F1-B874-27CBDCCF73A3}" destId="{B43C4F8C-BE9A-43A2-8936-925B90DADDCB}" srcOrd="1" destOrd="0" presId="urn:microsoft.com/office/officeart/2018/2/layout/IconLabelList"/>
    <dgm:cxn modelId="{2515C931-0829-47A5-9293-D25A4E6A48D8}" type="presParOf" srcId="{F5B3A566-54CF-44F1-B874-27CBDCCF73A3}" destId="{9B49B687-2A22-43A6-BBA1-26E58A2CDF8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BF2026-8696-4C59-8754-E048F14CAF3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C6F0F30-E875-4CB3-A9B0-37566F549237}">
      <dgm:prSet/>
      <dgm:spPr/>
      <dgm:t>
        <a:bodyPr/>
        <a:lstStyle/>
        <a:p>
          <a:r>
            <a:rPr lang="pl-PL"/>
            <a:t>POWTARZAJ MATERIAŁ Z PRZYJACIÓŁMI</a:t>
          </a:r>
          <a:endParaRPr lang="en-US"/>
        </a:p>
      </dgm:t>
    </dgm:pt>
    <dgm:pt modelId="{A207F4D8-B940-4246-B6D7-D3ACF196579C}" type="parTrans" cxnId="{2230925C-5AAE-4886-87E1-C55FF0F99EF1}">
      <dgm:prSet/>
      <dgm:spPr/>
      <dgm:t>
        <a:bodyPr/>
        <a:lstStyle/>
        <a:p>
          <a:endParaRPr lang="en-US"/>
        </a:p>
      </dgm:t>
    </dgm:pt>
    <dgm:pt modelId="{82ED484B-6896-405F-A370-E16F29637248}" type="sibTrans" cxnId="{2230925C-5AAE-4886-87E1-C55FF0F99EF1}">
      <dgm:prSet/>
      <dgm:spPr/>
      <dgm:t>
        <a:bodyPr/>
        <a:lstStyle/>
        <a:p>
          <a:endParaRPr lang="en-US"/>
        </a:p>
      </dgm:t>
    </dgm:pt>
    <dgm:pt modelId="{90CFE45E-AEF0-48BD-A066-04525A5D2A60}">
      <dgm:prSet/>
      <dgm:spPr/>
      <dgm:t>
        <a:bodyPr/>
        <a:lstStyle/>
        <a:p>
          <a:r>
            <a:rPr lang="pl-PL"/>
            <a:t>PYTAJ I BĄDŹ PYTANY</a:t>
          </a:r>
          <a:endParaRPr lang="en-US"/>
        </a:p>
      </dgm:t>
    </dgm:pt>
    <dgm:pt modelId="{AC8819B7-5AAE-4346-926A-68B7E793D53F}" type="parTrans" cxnId="{0A18971C-CD29-48A9-8859-FF11BF796CD8}">
      <dgm:prSet/>
      <dgm:spPr/>
      <dgm:t>
        <a:bodyPr/>
        <a:lstStyle/>
        <a:p>
          <a:endParaRPr lang="en-US"/>
        </a:p>
      </dgm:t>
    </dgm:pt>
    <dgm:pt modelId="{0233F74A-F2B9-4CF3-8325-0EBE0458CFE2}" type="sibTrans" cxnId="{0A18971C-CD29-48A9-8859-FF11BF796CD8}">
      <dgm:prSet/>
      <dgm:spPr/>
      <dgm:t>
        <a:bodyPr/>
        <a:lstStyle/>
        <a:p>
          <a:endParaRPr lang="en-US"/>
        </a:p>
      </dgm:t>
    </dgm:pt>
    <dgm:pt modelId="{4DAE8D6F-E615-4CB6-BC12-7B49D65D29EF}">
      <dgm:prSet/>
      <dgm:spPr/>
      <dgm:t>
        <a:bodyPr/>
        <a:lstStyle/>
        <a:p>
          <a:r>
            <a:rPr lang="pl-PL"/>
            <a:t>SFORMUŁUJ PYTANIA NA TEST</a:t>
          </a:r>
          <a:endParaRPr lang="en-US"/>
        </a:p>
      </dgm:t>
    </dgm:pt>
    <dgm:pt modelId="{F82A1A3F-2A86-4353-B92B-6CCF80282C0D}" type="parTrans" cxnId="{8C2F3345-3BE1-4A2E-840A-BE6F31C1AFAB}">
      <dgm:prSet/>
      <dgm:spPr/>
      <dgm:t>
        <a:bodyPr/>
        <a:lstStyle/>
        <a:p>
          <a:endParaRPr lang="en-US"/>
        </a:p>
      </dgm:t>
    </dgm:pt>
    <dgm:pt modelId="{3CCCF09D-D2ED-4511-BBC7-7BE763C36C1C}" type="sibTrans" cxnId="{8C2F3345-3BE1-4A2E-840A-BE6F31C1AFAB}">
      <dgm:prSet/>
      <dgm:spPr/>
      <dgm:t>
        <a:bodyPr/>
        <a:lstStyle/>
        <a:p>
          <a:endParaRPr lang="en-US"/>
        </a:p>
      </dgm:t>
    </dgm:pt>
    <dgm:pt modelId="{2A9AF466-03A1-462F-92E5-E7F88F53A809}">
      <dgm:prSet/>
      <dgm:spPr/>
      <dgm:t>
        <a:bodyPr/>
        <a:lstStyle/>
        <a:p>
          <a:r>
            <a:rPr lang="pl-PL"/>
            <a:t>ZRÓBCIE QUIZ</a:t>
          </a:r>
          <a:endParaRPr lang="en-US"/>
        </a:p>
      </dgm:t>
    </dgm:pt>
    <dgm:pt modelId="{7C780AF9-28B7-489B-BDAB-4626B4310D54}" type="parTrans" cxnId="{59E65001-260E-4398-A5C1-1A625AE49AFC}">
      <dgm:prSet/>
      <dgm:spPr/>
      <dgm:t>
        <a:bodyPr/>
        <a:lstStyle/>
        <a:p>
          <a:endParaRPr lang="en-US"/>
        </a:p>
      </dgm:t>
    </dgm:pt>
    <dgm:pt modelId="{D22A808E-1148-4D5D-A183-582C3990CEDC}" type="sibTrans" cxnId="{59E65001-260E-4398-A5C1-1A625AE49AFC}">
      <dgm:prSet/>
      <dgm:spPr/>
      <dgm:t>
        <a:bodyPr/>
        <a:lstStyle/>
        <a:p>
          <a:endParaRPr lang="en-US"/>
        </a:p>
      </dgm:t>
    </dgm:pt>
    <dgm:pt modelId="{1F9289B3-FBD3-4C6C-B495-64B7F4F5EFB5}" type="pres">
      <dgm:prSet presAssocID="{1FBF2026-8696-4C59-8754-E048F14CAF34}" presName="root" presStyleCnt="0">
        <dgm:presLayoutVars>
          <dgm:dir/>
          <dgm:resizeHandles val="exact"/>
        </dgm:presLayoutVars>
      </dgm:prSet>
      <dgm:spPr/>
    </dgm:pt>
    <dgm:pt modelId="{C86E37B5-AC5E-4FB7-B067-674728720507}" type="pres">
      <dgm:prSet presAssocID="{2C6F0F30-E875-4CB3-A9B0-37566F549237}" presName="compNode" presStyleCnt="0"/>
      <dgm:spPr/>
    </dgm:pt>
    <dgm:pt modelId="{862F2F9B-03BB-4D2B-B5A9-B3C95828CE32}" type="pres">
      <dgm:prSet presAssocID="{2C6F0F30-E875-4CB3-A9B0-37566F549237}" presName="bgRect" presStyleLbl="bgShp" presStyleIdx="0" presStyleCnt="4"/>
      <dgm:spPr/>
    </dgm:pt>
    <dgm:pt modelId="{BC5B5642-FCB6-4EA6-8CB8-C6B856EAD80E}" type="pres">
      <dgm:prSet presAssocID="{2C6F0F30-E875-4CB3-A9B0-37566F54923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77B021E4-8D88-4224-AF29-E7C06830BBE0}" type="pres">
      <dgm:prSet presAssocID="{2C6F0F30-E875-4CB3-A9B0-37566F549237}" presName="spaceRect" presStyleCnt="0"/>
      <dgm:spPr/>
    </dgm:pt>
    <dgm:pt modelId="{FA370852-2F54-4C0D-9D62-9A08E48FC657}" type="pres">
      <dgm:prSet presAssocID="{2C6F0F30-E875-4CB3-A9B0-37566F549237}" presName="parTx" presStyleLbl="revTx" presStyleIdx="0" presStyleCnt="4">
        <dgm:presLayoutVars>
          <dgm:chMax val="0"/>
          <dgm:chPref val="0"/>
        </dgm:presLayoutVars>
      </dgm:prSet>
      <dgm:spPr/>
    </dgm:pt>
    <dgm:pt modelId="{A3C6AA36-8647-4A04-8C6A-0E4B4412CC97}" type="pres">
      <dgm:prSet presAssocID="{82ED484B-6896-405F-A370-E16F29637248}" presName="sibTrans" presStyleCnt="0"/>
      <dgm:spPr/>
    </dgm:pt>
    <dgm:pt modelId="{518097B7-575C-4C9A-AF19-07253C45E435}" type="pres">
      <dgm:prSet presAssocID="{90CFE45E-AEF0-48BD-A066-04525A5D2A60}" presName="compNode" presStyleCnt="0"/>
      <dgm:spPr/>
    </dgm:pt>
    <dgm:pt modelId="{DC6D2B9B-775C-4D07-9BC0-F9834D610EEE}" type="pres">
      <dgm:prSet presAssocID="{90CFE45E-AEF0-48BD-A066-04525A5D2A60}" presName="bgRect" presStyleLbl="bgShp" presStyleIdx="1" presStyleCnt="4"/>
      <dgm:spPr/>
    </dgm:pt>
    <dgm:pt modelId="{A6FFE24C-159F-42A3-9617-219ED8FD5803}" type="pres">
      <dgm:prSet presAssocID="{90CFE45E-AEF0-48BD-A066-04525A5D2A6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9DECCB93-3A2E-46C9-9F39-3787DAE04CEA}" type="pres">
      <dgm:prSet presAssocID="{90CFE45E-AEF0-48BD-A066-04525A5D2A60}" presName="spaceRect" presStyleCnt="0"/>
      <dgm:spPr/>
    </dgm:pt>
    <dgm:pt modelId="{C67C80D0-A200-48D0-8FA1-12A0DE0855E7}" type="pres">
      <dgm:prSet presAssocID="{90CFE45E-AEF0-48BD-A066-04525A5D2A60}" presName="parTx" presStyleLbl="revTx" presStyleIdx="1" presStyleCnt="4">
        <dgm:presLayoutVars>
          <dgm:chMax val="0"/>
          <dgm:chPref val="0"/>
        </dgm:presLayoutVars>
      </dgm:prSet>
      <dgm:spPr/>
    </dgm:pt>
    <dgm:pt modelId="{774472EC-C463-48DA-A5AF-686B353ABEF9}" type="pres">
      <dgm:prSet presAssocID="{0233F74A-F2B9-4CF3-8325-0EBE0458CFE2}" presName="sibTrans" presStyleCnt="0"/>
      <dgm:spPr/>
    </dgm:pt>
    <dgm:pt modelId="{AFED6C7D-B6E9-4493-9C15-4FE66ACF4416}" type="pres">
      <dgm:prSet presAssocID="{4DAE8D6F-E615-4CB6-BC12-7B49D65D29EF}" presName="compNode" presStyleCnt="0"/>
      <dgm:spPr/>
    </dgm:pt>
    <dgm:pt modelId="{1D3A4362-A042-44EC-BA32-ABBF23BDD9DE}" type="pres">
      <dgm:prSet presAssocID="{4DAE8D6F-E615-4CB6-BC12-7B49D65D29EF}" presName="bgRect" presStyleLbl="bgShp" presStyleIdx="2" presStyleCnt="4"/>
      <dgm:spPr/>
    </dgm:pt>
    <dgm:pt modelId="{BCCCE599-A404-4811-A049-662F609C684B}" type="pres">
      <dgm:prSet presAssocID="{4DAE8D6F-E615-4CB6-BC12-7B49D65D29E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C5AD949-DCBB-4627-ACFE-C4C3F7545A18}" type="pres">
      <dgm:prSet presAssocID="{4DAE8D6F-E615-4CB6-BC12-7B49D65D29EF}" presName="spaceRect" presStyleCnt="0"/>
      <dgm:spPr/>
    </dgm:pt>
    <dgm:pt modelId="{E4D1C269-1A11-4E20-9520-A2B96A149F03}" type="pres">
      <dgm:prSet presAssocID="{4DAE8D6F-E615-4CB6-BC12-7B49D65D29EF}" presName="parTx" presStyleLbl="revTx" presStyleIdx="2" presStyleCnt="4">
        <dgm:presLayoutVars>
          <dgm:chMax val="0"/>
          <dgm:chPref val="0"/>
        </dgm:presLayoutVars>
      </dgm:prSet>
      <dgm:spPr/>
    </dgm:pt>
    <dgm:pt modelId="{8E732B56-15C9-4B6D-95E0-8AFEC45C7564}" type="pres">
      <dgm:prSet presAssocID="{3CCCF09D-D2ED-4511-BBC7-7BE763C36C1C}" presName="sibTrans" presStyleCnt="0"/>
      <dgm:spPr/>
    </dgm:pt>
    <dgm:pt modelId="{296B9AF3-9BD5-4772-83FD-F38082B4D43F}" type="pres">
      <dgm:prSet presAssocID="{2A9AF466-03A1-462F-92E5-E7F88F53A809}" presName="compNode" presStyleCnt="0"/>
      <dgm:spPr/>
    </dgm:pt>
    <dgm:pt modelId="{C739BF54-41E0-4DA4-93E2-64211F231FCB}" type="pres">
      <dgm:prSet presAssocID="{2A9AF466-03A1-462F-92E5-E7F88F53A809}" presName="bgRect" presStyleLbl="bgShp" presStyleIdx="3" presStyleCnt="4"/>
      <dgm:spPr/>
    </dgm:pt>
    <dgm:pt modelId="{2F0F9860-BB0B-4A55-9DE2-27C6B79D67B0}" type="pres">
      <dgm:prSet presAssocID="{2A9AF466-03A1-462F-92E5-E7F88F53A80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20EDE0D4-AE85-4BBD-91AE-131973F669F3}" type="pres">
      <dgm:prSet presAssocID="{2A9AF466-03A1-462F-92E5-E7F88F53A809}" presName="spaceRect" presStyleCnt="0"/>
      <dgm:spPr/>
    </dgm:pt>
    <dgm:pt modelId="{1ACE9559-CCD7-4EBC-99D7-BB0D865AF305}" type="pres">
      <dgm:prSet presAssocID="{2A9AF466-03A1-462F-92E5-E7F88F53A80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1CB6C01-0A22-480F-81A6-1B35FF8CA9B8}" type="presOf" srcId="{1FBF2026-8696-4C59-8754-E048F14CAF34}" destId="{1F9289B3-FBD3-4C6C-B495-64B7F4F5EFB5}" srcOrd="0" destOrd="0" presId="urn:microsoft.com/office/officeart/2018/2/layout/IconVerticalSolidList"/>
    <dgm:cxn modelId="{59E65001-260E-4398-A5C1-1A625AE49AFC}" srcId="{1FBF2026-8696-4C59-8754-E048F14CAF34}" destId="{2A9AF466-03A1-462F-92E5-E7F88F53A809}" srcOrd="3" destOrd="0" parTransId="{7C780AF9-28B7-489B-BDAB-4626B4310D54}" sibTransId="{D22A808E-1148-4D5D-A183-582C3990CEDC}"/>
    <dgm:cxn modelId="{81D8A418-1C8B-4BE6-86EC-80373BAC96A4}" type="presOf" srcId="{90CFE45E-AEF0-48BD-A066-04525A5D2A60}" destId="{C67C80D0-A200-48D0-8FA1-12A0DE0855E7}" srcOrd="0" destOrd="0" presId="urn:microsoft.com/office/officeart/2018/2/layout/IconVerticalSolidList"/>
    <dgm:cxn modelId="{0A18971C-CD29-48A9-8859-FF11BF796CD8}" srcId="{1FBF2026-8696-4C59-8754-E048F14CAF34}" destId="{90CFE45E-AEF0-48BD-A066-04525A5D2A60}" srcOrd="1" destOrd="0" parTransId="{AC8819B7-5AAE-4346-926A-68B7E793D53F}" sibTransId="{0233F74A-F2B9-4CF3-8325-0EBE0458CFE2}"/>
    <dgm:cxn modelId="{2230925C-5AAE-4886-87E1-C55FF0F99EF1}" srcId="{1FBF2026-8696-4C59-8754-E048F14CAF34}" destId="{2C6F0F30-E875-4CB3-A9B0-37566F549237}" srcOrd="0" destOrd="0" parTransId="{A207F4D8-B940-4246-B6D7-D3ACF196579C}" sibTransId="{82ED484B-6896-405F-A370-E16F29637248}"/>
    <dgm:cxn modelId="{8C2F3345-3BE1-4A2E-840A-BE6F31C1AFAB}" srcId="{1FBF2026-8696-4C59-8754-E048F14CAF34}" destId="{4DAE8D6F-E615-4CB6-BC12-7B49D65D29EF}" srcOrd="2" destOrd="0" parTransId="{F82A1A3F-2A86-4353-B92B-6CCF80282C0D}" sibTransId="{3CCCF09D-D2ED-4511-BBC7-7BE763C36C1C}"/>
    <dgm:cxn modelId="{478DBE4D-7587-4BB5-A496-33E25D71C96B}" type="presOf" srcId="{2A9AF466-03A1-462F-92E5-E7F88F53A809}" destId="{1ACE9559-CCD7-4EBC-99D7-BB0D865AF305}" srcOrd="0" destOrd="0" presId="urn:microsoft.com/office/officeart/2018/2/layout/IconVerticalSolidList"/>
    <dgm:cxn modelId="{8A9AC395-9888-4E55-9700-0268E74DE758}" type="presOf" srcId="{2C6F0F30-E875-4CB3-A9B0-37566F549237}" destId="{FA370852-2F54-4C0D-9D62-9A08E48FC657}" srcOrd="0" destOrd="0" presId="urn:microsoft.com/office/officeart/2018/2/layout/IconVerticalSolidList"/>
    <dgm:cxn modelId="{C25F38F0-190E-41C9-B551-6F4171811E85}" type="presOf" srcId="{4DAE8D6F-E615-4CB6-BC12-7B49D65D29EF}" destId="{E4D1C269-1A11-4E20-9520-A2B96A149F03}" srcOrd="0" destOrd="0" presId="urn:microsoft.com/office/officeart/2018/2/layout/IconVerticalSolidList"/>
    <dgm:cxn modelId="{3A5F2BC9-FEB9-4B98-99EB-AAF32349820D}" type="presParOf" srcId="{1F9289B3-FBD3-4C6C-B495-64B7F4F5EFB5}" destId="{C86E37B5-AC5E-4FB7-B067-674728720507}" srcOrd="0" destOrd="0" presId="urn:microsoft.com/office/officeart/2018/2/layout/IconVerticalSolidList"/>
    <dgm:cxn modelId="{8C5F583F-1A42-4E64-BA02-C8690485371D}" type="presParOf" srcId="{C86E37B5-AC5E-4FB7-B067-674728720507}" destId="{862F2F9B-03BB-4D2B-B5A9-B3C95828CE32}" srcOrd="0" destOrd="0" presId="urn:microsoft.com/office/officeart/2018/2/layout/IconVerticalSolidList"/>
    <dgm:cxn modelId="{4C3F35AB-DDDA-421F-9240-606DDEB0E931}" type="presParOf" srcId="{C86E37B5-AC5E-4FB7-B067-674728720507}" destId="{BC5B5642-FCB6-4EA6-8CB8-C6B856EAD80E}" srcOrd="1" destOrd="0" presId="urn:microsoft.com/office/officeart/2018/2/layout/IconVerticalSolidList"/>
    <dgm:cxn modelId="{35782F79-3519-4A1A-908E-3426FB01ADE5}" type="presParOf" srcId="{C86E37B5-AC5E-4FB7-B067-674728720507}" destId="{77B021E4-8D88-4224-AF29-E7C06830BBE0}" srcOrd="2" destOrd="0" presId="urn:microsoft.com/office/officeart/2018/2/layout/IconVerticalSolidList"/>
    <dgm:cxn modelId="{D19C94B6-8251-46A3-99B9-C5E0368DCCE0}" type="presParOf" srcId="{C86E37B5-AC5E-4FB7-B067-674728720507}" destId="{FA370852-2F54-4C0D-9D62-9A08E48FC657}" srcOrd="3" destOrd="0" presId="urn:microsoft.com/office/officeart/2018/2/layout/IconVerticalSolidList"/>
    <dgm:cxn modelId="{734090B4-F998-4938-BFFA-956278ECC722}" type="presParOf" srcId="{1F9289B3-FBD3-4C6C-B495-64B7F4F5EFB5}" destId="{A3C6AA36-8647-4A04-8C6A-0E4B4412CC97}" srcOrd="1" destOrd="0" presId="urn:microsoft.com/office/officeart/2018/2/layout/IconVerticalSolidList"/>
    <dgm:cxn modelId="{3AAD4554-4A35-4599-8C41-2516D7EC2789}" type="presParOf" srcId="{1F9289B3-FBD3-4C6C-B495-64B7F4F5EFB5}" destId="{518097B7-575C-4C9A-AF19-07253C45E435}" srcOrd="2" destOrd="0" presId="urn:microsoft.com/office/officeart/2018/2/layout/IconVerticalSolidList"/>
    <dgm:cxn modelId="{AEFA63E4-5097-4B5D-9AA4-0B47C1FA4222}" type="presParOf" srcId="{518097B7-575C-4C9A-AF19-07253C45E435}" destId="{DC6D2B9B-775C-4D07-9BC0-F9834D610EEE}" srcOrd="0" destOrd="0" presId="urn:microsoft.com/office/officeart/2018/2/layout/IconVerticalSolidList"/>
    <dgm:cxn modelId="{3D7EFC66-6D8B-4B1F-82C1-E31419A6DEDF}" type="presParOf" srcId="{518097B7-575C-4C9A-AF19-07253C45E435}" destId="{A6FFE24C-159F-42A3-9617-219ED8FD5803}" srcOrd="1" destOrd="0" presId="urn:microsoft.com/office/officeart/2018/2/layout/IconVerticalSolidList"/>
    <dgm:cxn modelId="{4195F32D-080A-4426-A7CC-E5A452D852F8}" type="presParOf" srcId="{518097B7-575C-4C9A-AF19-07253C45E435}" destId="{9DECCB93-3A2E-46C9-9F39-3787DAE04CEA}" srcOrd="2" destOrd="0" presId="urn:microsoft.com/office/officeart/2018/2/layout/IconVerticalSolidList"/>
    <dgm:cxn modelId="{328DE0FD-1D08-4EED-B8E8-FABC1CCFFC81}" type="presParOf" srcId="{518097B7-575C-4C9A-AF19-07253C45E435}" destId="{C67C80D0-A200-48D0-8FA1-12A0DE0855E7}" srcOrd="3" destOrd="0" presId="urn:microsoft.com/office/officeart/2018/2/layout/IconVerticalSolidList"/>
    <dgm:cxn modelId="{7D5218D4-FEDE-4AA5-9F23-3A32B75BF581}" type="presParOf" srcId="{1F9289B3-FBD3-4C6C-B495-64B7F4F5EFB5}" destId="{774472EC-C463-48DA-A5AF-686B353ABEF9}" srcOrd="3" destOrd="0" presId="urn:microsoft.com/office/officeart/2018/2/layout/IconVerticalSolidList"/>
    <dgm:cxn modelId="{91EC7285-53FD-4544-89FC-3E137E4922D2}" type="presParOf" srcId="{1F9289B3-FBD3-4C6C-B495-64B7F4F5EFB5}" destId="{AFED6C7D-B6E9-4493-9C15-4FE66ACF4416}" srcOrd="4" destOrd="0" presId="urn:microsoft.com/office/officeart/2018/2/layout/IconVerticalSolidList"/>
    <dgm:cxn modelId="{7E721E37-8733-4E08-8E3B-41E79C5ED7F5}" type="presParOf" srcId="{AFED6C7D-B6E9-4493-9C15-4FE66ACF4416}" destId="{1D3A4362-A042-44EC-BA32-ABBF23BDD9DE}" srcOrd="0" destOrd="0" presId="urn:microsoft.com/office/officeart/2018/2/layout/IconVerticalSolidList"/>
    <dgm:cxn modelId="{16D38FD0-AF91-47B1-87C5-406D5CAA6BD5}" type="presParOf" srcId="{AFED6C7D-B6E9-4493-9C15-4FE66ACF4416}" destId="{BCCCE599-A404-4811-A049-662F609C684B}" srcOrd="1" destOrd="0" presId="urn:microsoft.com/office/officeart/2018/2/layout/IconVerticalSolidList"/>
    <dgm:cxn modelId="{7BD3DEF9-EBCE-4C50-92B6-EFC92D1A224E}" type="presParOf" srcId="{AFED6C7D-B6E9-4493-9C15-4FE66ACF4416}" destId="{FC5AD949-DCBB-4627-ACFE-C4C3F7545A18}" srcOrd="2" destOrd="0" presId="urn:microsoft.com/office/officeart/2018/2/layout/IconVerticalSolidList"/>
    <dgm:cxn modelId="{F8BE5250-0154-435B-8BC6-75AF972C2DC8}" type="presParOf" srcId="{AFED6C7D-B6E9-4493-9C15-4FE66ACF4416}" destId="{E4D1C269-1A11-4E20-9520-A2B96A149F03}" srcOrd="3" destOrd="0" presId="urn:microsoft.com/office/officeart/2018/2/layout/IconVerticalSolidList"/>
    <dgm:cxn modelId="{D86C70B3-FF8F-43C0-B2E1-A144341D46A6}" type="presParOf" srcId="{1F9289B3-FBD3-4C6C-B495-64B7F4F5EFB5}" destId="{8E732B56-15C9-4B6D-95E0-8AFEC45C7564}" srcOrd="5" destOrd="0" presId="urn:microsoft.com/office/officeart/2018/2/layout/IconVerticalSolidList"/>
    <dgm:cxn modelId="{E87DEFE8-B768-47DA-86E8-A2B305EE223B}" type="presParOf" srcId="{1F9289B3-FBD3-4C6C-B495-64B7F4F5EFB5}" destId="{296B9AF3-9BD5-4772-83FD-F38082B4D43F}" srcOrd="6" destOrd="0" presId="urn:microsoft.com/office/officeart/2018/2/layout/IconVerticalSolidList"/>
    <dgm:cxn modelId="{05243BBB-D698-4732-A459-5EA5B45E539A}" type="presParOf" srcId="{296B9AF3-9BD5-4772-83FD-F38082B4D43F}" destId="{C739BF54-41E0-4DA4-93E2-64211F231FCB}" srcOrd="0" destOrd="0" presId="urn:microsoft.com/office/officeart/2018/2/layout/IconVerticalSolidList"/>
    <dgm:cxn modelId="{60752958-589B-4E1A-A518-B862358AB498}" type="presParOf" srcId="{296B9AF3-9BD5-4772-83FD-F38082B4D43F}" destId="{2F0F9860-BB0B-4A55-9DE2-27C6B79D67B0}" srcOrd="1" destOrd="0" presId="urn:microsoft.com/office/officeart/2018/2/layout/IconVerticalSolidList"/>
    <dgm:cxn modelId="{E012F0E9-6A0A-41BE-9422-C6930BD24730}" type="presParOf" srcId="{296B9AF3-9BD5-4772-83FD-F38082B4D43F}" destId="{20EDE0D4-AE85-4BBD-91AE-131973F669F3}" srcOrd="2" destOrd="0" presId="urn:microsoft.com/office/officeart/2018/2/layout/IconVerticalSolidList"/>
    <dgm:cxn modelId="{B922EA55-21B6-4D91-AC61-1989D0A0317C}" type="presParOf" srcId="{296B9AF3-9BD5-4772-83FD-F38082B4D43F}" destId="{1ACE9559-CCD7-4EBC-99D7-BB0D865AF3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F86A2-B1C0-4760-BE22-188035852107}">
      <dsp:nvSpPr>
        <dsp:cNvPr id="0" name=""/>
        <dsp:cNvSpPr/>
      </dsp:nvSpPr>
      <dsp:spPr>
        <a:xfrm>
          <a:off x="0" y="566"/>
          <a:ext cx="5913437" cy="13245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65BA7-0EFC-43AF-B853-48DE7B7A945D}">
      <dsp:nvSpPr>
        <dsp:cNvPr id="0" name=""/>
        <dsp:cNvSpPr/>
      </dsp:nvSpPr>
      <dsp:spPr>
        <a:xfrm>
          <a:off x="400679" y="298591"/>
          <a:ext cx="728507" cy="7285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F6E55-D2C7-4B2D-A5F4-6A05A0730612}">
      <dsp:nvSpPr>
        <dsp:cNvPr id="0" name=""/>
        <dsp:cNvSpPr/>
      </dsp:nvSpPr>
      <dsp:spPr>
        <a:xfrm>
          <a:off x="1529865" y="566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UNIKAJ ROZPROSZEŃ, KIEDY NAUCZYCIEL TŁUMACZY TEMAT</a:t>
          </a:r>
          <a:endParaRPr lang="en-US" sz="2100" kern="1200"/>
        </a:p>
      </dsp:txBody>
      <dsp:txXfrm>
        <a:off x="1529865" y="566"/>
        <a:ext cx="4383571" cy="1324558"/>
      </dsp:txXfrm>
    </dsp:sp>
    <dsp:sp modelId="{1A0F8114-D23A-4558-8A5D-D763BE31FDC8}">
      <dsp:nvSpPr>
        <dsp:cNvPr id="0" name=""/>
        <dsp:cNvSpPr/>
      </dsp:nvSpPr>
      <dsp:spPr>
        <a:xfrm>
          <a:off x="0" y="1656264"/>
          <a:ext cx="5913437" cy="13245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2B794-0B4D-4742-A684-C854425625E5}">
      <dsp:nvSpPr>
        <dsp:cNvPr id="0" name=""/>
        <dsp:cNvSpPr/>
      </dsp:nvSpPr>
      <dsp:spPr>
        <a:xfrm>
          <a:off x="400679" y="1954290"/>
          <a:ext cx="728507" cy="7285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050D4-0CD1-4802-A777-D76B90343F60}">
      <dsp:nvSpPr>
        <dsp:cNvPr id="0" name=""/>
        <dsp:cNvSpPr/>
      </dsp:nvSpPr>
      <dsp:spPr>
        <a:xfrm>
          <a:off x="1529865" y="1656264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NOTUJ SWOIMI SLOWAMI, TO POMAGA ZOBACZYĆ, CZY ROZUMIESZ</a:t>
          </a:r>
          <a:endParaRPr lang="en-US" sz="2100" kern="1200"/>
        </a:p>
      </dsp:txBody>
      <dsp:txXfrm>
        <a:off x="1529865" y="1656264"/>
        <a:ext cx="4383571" cy="1324558"/>
      </dsp:txXfrm>
    </dsp:sp>
    <dsp:sp modelId="{7FFA3A7D-70DE-4EA8-BF70-7F5BEABD022D}">
      <dsp:nvSpPr>
        <dsp:cNvPr id="0" name=""/>
        <dsp:cNvSpPr/>
      </dsp:nvSpPr>
      <dsp:spPr>
        <a:xfrm>
          <a:off x="0" y="3311963"/>
          <a:ext cx="5913437" cy="13245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3311F-F0B1-401E-B497-702BC255D9D8}">
      <dsp:nvSpPr>
        <dsp:cNvPr id="0" name=""/>
        <dsp:cNvSpPr/>
      </dsp:nvSpPr>
      <dsp:spPr>
        <a:xfrm>
          <a:off x="400679" y="3609988"/>
          <a:ext cx="728507" cy="7285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7D101-CC2E-41EA-B8C0-2E52382BFEBB}">
      <dsp:nvSpPr>
        <dsp:cNvPr id="0" name=""/>
        <dsp:cNvSpPr/>
      </dsp:nvSpPr>
      <dsp:spPr>
        <a:xfrm>
          <a:off x="1529865" y="3311963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NIE SIADAJ Z PRZYJACIÓLMI, JEŚLI NIE POTRAFISZ POWSTRZYMAĆ SIĘ OD ROZMÓW</a:t>
          </a:r>
          <a:endParaRPr lang="en-US" sz="2100" kern="1200"/>
        </a:p>
      </dsp:txBody>
      <dsp:txXfrm>
        <a:off x="1529865" y="3311963"/>
        <a:ext cx="4383571" cy="1324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FD139-21E9-469D-9A3B-54D25B874C53}">
      <dsp:nvSpPr>
        <dsp:cNvPr id="0" name=""/>
        <dsp:cNvSpPr/>
      </dsp:nvSpPr>
      <dsp:spPr>
        <a:xfrm>
          <a:off x="0" y="1924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A5797-6C48-448D-92FF-FDA40DBF94F2}">
      <dsp:nvSpPr>
        <dsp:cNvPr id="0" name=""/>
        <dsp:cNvSpPr/>
      </dsp:nvSpPr>
      <dsp:spPr>
        <a:xfrm>
          <a:off x="295064" y="221393"/>
          <a:ext cx="536480" cy="5364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486A6-6CA1-402A-A087-CBA1D1D7083A}">
      <dsp:nvSpPr>
        <dsp:cNvPr id="0" name=""/>
        <dsp:cNvSpPr/>
      </dsp:nvSpPr>
      <dsp:spPr>
        <a:xfrm>
          <a:off x="1126608" y="192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WYŁĄCZ SMARTFONA, TV</a:t>
          </a:r>
          <a:endParaRPr lang="en-US" sz="2100" kern="1200"/>
        </a:p>
      </dsp:txBody>
      <dsp:txXfrm>
        <a:off x="1126608" y="1924"/>
        <a:ext cx="4786828" cy="975418"/>
      </dsp:txXfrm>
    </dsp:sp>
    <dsp:sp modelId="{FF68E633-48D4-401D-A095-F8FCDC473EF9}">
      <dsp:nvSpPr>
        <dsp:cNvPr id="0" name=""/>
        <dsp:cNvSpPr/>
      </dsp:nvSpPr>
      <dsp:spPr>
        <a:xfrm>
          <a:off x="0" y="1221197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8F67C-1F90-41B2-B766-A9B94F92C024}">
      <dsp:nvSpPr>
        <dsp:cNvPr id="0" name=""/>
        <dsp:cNvSpPr/>
      </dsp:nvSpPr>
      <dsp:spPr>
        <a:xfrm>
          <a:off x="295064" y="1440667"/>
          <a:ext cx="536480" cy="5364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B3F5B-1AE5-458D-BF49-12529B48A033}">
      <dsp:nvSpPr>
        <dsp:cNvPr id="0" name=""/>
        <dsp:cNvSpPr/>
      </dsp:nvSpPr>
      <dsp:spPr>
        <a:xfrm>
          <a:off x="1126608" y="1221197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UPROŚĆ OTOCZENIE, NIE OTACZAJ SIĘ ZBĘDNYMI PRZEDMIOTAMI</a:t>
          </a:r>
          <a:endParaRPr lang="en-US" sz="2100" kern="1200"/>
        </a:p>
      </dsp:txBody>
      <dsp:txXfrm>
        <a:off x="1126608" y="1221197"/>
        <a:ext cx="4786828" cy="975418"/>
      </dsp:txXfrm>
    </dsp:sp>
    <dsp:sp modelId="{2971D156-D02B-4198-94A4-85B19957D7EC}">
      <dsp:nvSpPr>
        <dsp:cNvPr id="0" name=""/>
        <dsp:cNvSpPr/>
      </dsp:nvSpPr>
      <dsp:spPr>
        <a:xfrm>
          <a:off x="0" y="2440471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F28FB-6EC4-4249-B4B3-3EF20E92F282}">
      <dsp:nvSpPr>
        <dsp:cNvPr id="0" name=""/>
        <dsp:cNvSpPr/>
      </dsp:nvSpPr>
      <dsp:spPr>
        <a:xfrm>
          <a:off x="295064" y="2659940"/>
          <a:ext cx="536480" cy="5364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44B34-71D5-4A8B-A728-BD58EB161E76}">
      <dsp:nvSpPr>
        <dsp:cNvPr id="0" name=""/>
        <dsp:cNvSpPr/>
      </dsp:nvSpPr>
      <dsp:spPr>
        <a:xfrm>
          <a:off x="1126608" y="2440471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ZJEDZ PRZED LEKCJAMI ODŻYWCZA I ZDROWĄ PRZEKĄSKĘ</a:t>
          </a:r>
          <a:endParaRPr lang="en-US" sz="2100" kern="1200"/>
        </a:p>
      </dsp:txBody>
      <dsp:txXfrm>
        <a:off x="1126608" y="2440471"/>
        <a:ext cx="4786828" cy="975418"/>
      </dsp:txXfrm>
    </dsp:sp>
    <dsp:sp modelId="{6AD962C1-A8DD-43C3-ACB4-395EEA95701A}">
      <dsp:nvSpPr>
        <dsp:cNvPr id="0" name=""/>
        <dsp:cNvSpPr/>
      </dsp:nvSpPr>
      <dsp:spPr>
        <a:xfrm>
          <a:off x="0" y="3659744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46294-5EC4-4B89-878D-1D37227C3CAB}">
      <dsp:nvSpPr>
        <dsp:cNvPr id="0" name=""/>
        <dsp:cNvSpPr/>
      </dsp:nvSpPr>
      <dsp:spPr>
        <a:xfrm>
          <a:off x="295064" y="3879213"/>
          <a:ext cx="536480" cy="5364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8EC4D-4DE1-4FE6-9F40-B721175B8E9C}">
      <dsp:nvSpPr>
        <dsp:cNvPr id="0" name=""/>
        <dsp:cNvSpPr/>
      </dsp:nvSpPr>
      <dsp:spPr>
        <a:xfrm>
          <a:off x="1126608" y="365974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PRZYGOTUJ WCZEŚNIEJ POTRZEBNE PRZYBORY I PODRĘCZNIKI</a:t>
          </a:r>
          <a:endParaRPr lang="en-US" sz="2100" kern="1200"/>
        </a:p>
      </dsp:txBody>
      <dsp:txXfrm>
        <a:off x="1126608" y="3659744"/>
        <a:ext cx="4786828" cy="9754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65195-A719-4C97-966A-96FBBD9E781A}">
      <dsp:nvSpPr>
        <dsp:cNvPr id="0" name=""/>
        <dsp:cNvSpPr/>
      </dsp:nvSpPr>
      <dsp:spPr>
        <a:xfrm>
          <a:off x="331208" y="651856"/>
          <a:ext cx="1027230" cy="10272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A5043-E890-45B4-BAB1-BC44DC50B4E5}">
      <dsp:nvSpPr>
        <dsp:cNvPr id="0" name=""/>
        <dsp:cNvSpPr/>
      </dsp:nvSpPr>
      <dsp:spPr>
        <a:xfrm>
          <a:off x="550126" y="870774"/>
          <a:ext cx="589394" cy="5893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26562-DF70-4359-857D-CAE76CEA4C21}">
      <dsp:nvSpPr>
        <dsp:cNvPr id="0" name=""/>
        <dsp:cNvSpPr/>
      </dsp:nvSpPr>
      <dsp:spPr>
        <a:xfrm>
          <a:off x="2832" y="1999043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kern="1200"/>
            <a:t>UPEWNIJ SIĘ, ŻE MASZ KOMPLETNE NOTATKI</a:t>
          </a:r>
          <a:endParaRPr lang="en-US" sz="1200" kern="1200"/>
        </a:p>
      </dsp:txBody>
      <dsp:txXfrm>
        <a:off x="2832" y="1999043"/>
        <a:ext cx="1683984" cy="673593"/>
      </dsp:txXfrm>
    </dsp:sp>
    <dsp:sp modelId="{B2987EE5-2BEB-40F8-B8E4-BF113869B46B}">
      <dsp:nvSpPr>
        <dsp:cNvPr id="0" name=""/>
        <dsp:cNvSpPr/>
      </dsp:nvSpPr>
      <dsp:spPr>
        <a:xfrm>
          <a:off x="2309890" y="651856"/>
          <a:ext cx="1027230" cy="102723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0AB1D-1C1F-42B5-87A0-27A925FA0441}">
      <dsp:nvSpPr>
        <dsp:cNvPr id="0" name=""/>
        <dsp:cNvSpPr/>
      </dsp:nvSpPr>
      <dsp:spPr>
        <a:xfrm>
          <a:off x="2528808" y="870774"/>
          <a:ext cx="589394" cy="5893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18412-15E1-418B-9078-F8386E9A0821}">
      <dsp:nvSpPr>
        <dsp:cNvPr id="0" name=""/>
        <dsp:cNvSpPr/>
      </dsp:nvSpPr>
      <dsp:spPr>
        <a:xfrm>
          <a:off x="1981513" y="1999043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kern="1200"/>
            <a:t>W RAZIE BRAKÓW- UZUPEŁNIJ ( CZĘSTO TYCH INFORMACJINIE MA W PODRĘCZNIKU)</a:t>
          </a:r>
          <a:endParaRPr lang="en-US" sz="1200" kern="1200"/>
        </a:p>
      </dsp:txBody>
      <dsp:txXfrm>
        <a:off x="1981513" y="1999043"/>
        <a:ext cx="1683984" cy="673593"/>
      </dsp:txXfrm>
    </dsp:sp>
    <dsp:sp modelId="{7E2ADFE4-34F9-4C5B-80CE-C3B0D1350E70}">
      <dsp:nvSpPr>
        <dsp:cNvPr id="0" name=""/>
        <dsp:cNvSpPr/>
      </dsp:nvSpPr>
      <dsp:spPr>
        <a:xfrm>
          <a:off x="4288572" y="651856"/>
          <a:ext cx="1027230" cy="10272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53889-F98D-4B10-8251-4089B7B6145A}">
      <dsp:nvSpPr>
        <dsp:cNvPr id="0" name=""/>
        <dsp:cNvSpPr/>
      </dsp:nvSpPr>
      <dsp:spPr>
        <a:xfrm>
          <a:off x="4507490" y="870774"/>
          <a:ext cx="589394" cy="5893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F7224-16CB-4C97-B598-6602511F4672}">
      <dsp:nvSpPr>
        <dsp:cNvPr id="0" name=""/>
        <dsp:cNvSpPr/>
      </dsp:nvSpPr>
      <dsp:spPr>
        <a:xfrm>
          <a:off x="3960195" y="1999043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kern="1200"/>
            <a:t>PODKRESLAJ NAJWAZNIEJSZE INFORMACJE</a:t>
          </a:r>
          <a:endParaRPr lang="en-US" sz="1200" kern="1200"/>
        </a:p>
      </dsp:txBody>
      <dsp:txXfrm>
        <a:off x="3960195" y="1999043"/>
        <a:ext cx="1683984" cy="673593"/>
      </dsp:txXfrm>
    </dsp:sp>
    <dsp:sp modelId="{86172009-3F01-466C-B067-AE6D12F5589C}">
      <dsp:nvSpPr>
        <dsp:cNvPr id="0" name=""/>
        <dsp:cNvSpPr/>
      </dsp:nvSpPr>
      <dsp:spPr>
        <a:xfrm>
          <a:off x="6267253" y="651856"/>
          <a:ext cx="1027230" cy="10272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72CE6-7230-4B3E-A9C2-120B9F1195F3}">
      <dsp:nvSpPr>
        <dsp:cNvPr id="0" name=""/>
        <dsp:cNvSpPr/>
      </dsp:nvSpPr>
      <dsp:spPr>
        <a:xfrm>
          <a:off x="6486171" y="870774"/>
          <a:ext cx="589394" cy="5893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096DC-0EAD-4B7F-A78D-C4AD0356DD25}">
      <dsp:nvSpPr>
        <dsp:cNvPr id="0" name=""/>
        <dsp:cNvSpPr/>
      </dsp:nvSpPr>
      <dsp:spPr>
        <a:xfrm>
          <a:off x="5938876" y="1999043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kern="1200"/>
            <a:t>UCZ SIĘ WYKONYWAĆ NOTATKI W RÓŻNY SPOSÓB- MAPY MYŚLI, PUNKTY, TABELKI</a:t>
          </a:r>
          <a:endParaRPr lang="en-US" sz="1200" kern="1200"/>
        </a:p>
      </dsp:txBody>
      <dsp:txXfrm>
        <a:off x="5938876" y="1999043"/>
        <a:ext cx="1683984" cy="673593"/>
      </dsp:txXfrm>
    </dsp:sp>
    <dsp:sp modelId="{7382F89A-0B36-4A5E-A020-A09A4988941D}">
      <dsp:nvSpPr>
        <dsp:cNvPr id="0" name=""/>
        <dsp:cNvSpPr/>
      </dsp:nvSpPr>
      <dsp:spPr>
        <a:xfrm>
          <a:off x="8245935" y="651856"/>
          <a:ext cx="1027230" cy="102723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3DFF3-B5D7-4166-AAE2-BC95892FB6E7}">
      <dsp:nvSpPr>
        <dsp:cNvPr id="0" name=""/>
        <dsp:cNvSpPr/>
      </dsp:nvSpPr>
      <dsp:spPr>
        <a:xfrm>
          <a:off x="8464853" y="870774"/>
          <a:ext cx="589394" cy="58939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8D31C-DC06-42ED-A49E-E8FAADA1ACFE}">
      <dsp:nvSpPr>
        <dsp:cNvPr id="0" name=""/>
        <dsp:cNvSpPr/>
      </dsp:nvSpPr>
      <dsp:spPr>
        <a:xfrm>
          <a:off x="7917558" y="1999043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kern="1200"/>
            <a:t>POWTARZAJ NOTATKI PRZED LEKCJĄ</a:t>
          </a:r>
          <a:endParaRPr lang="en-US" sz="1200" kern="1200"/>
        </a:p>
      </dsp:txBody>
      <dsp:txXfrm>
        <a:off x="7917558" y="1999043"/>
        <a:ext cx="1683984" cy="6735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EC5C4-D6C1-4C87-8160-6C18B0F802A8}">
      <dsp:nvSpPr>
        <dsp:cNvPr id="0" name=""/>
        <dsp:cNvSpPr/>
      </dsp:nvSpPr>
      <dsp:spPr>
        <a:xfrm>
          <a:off x="1292187" y="9512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9536-0EC5-4660-815F-18CEBF9F67AC}">
      <dsp:nvSpPr>
        <dsp:cNvPr id="0" name=""/>
        <dsp:cNvSpPr/>
      </dsp:nvSpPr>
      <dsp:spPr>
        <a:xfrm>
          <a:off x="104187" y="2509364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PODNOŚ RĘKĘ I PYTAJ</a:t>
          </a:r>
          <a:endParaRPr lang="en-US" sz="1800" kern="1200"/>
        </a:p>
      </dsp:txBody>
      <dsp:txXfrm>
        <a:off x="104187" y="2509364"/>
        <a:ext cx="4320000" cy="720000"/>
      </dsp:txXfrm>
    </dsp:sp>
    <dsp:sp modelId="{50B03783-263D-4912-9CE1-E742E3C7023A}">
      <dsp:nvSpPr>
        <dsp:cNvPr id="0" name=""/>
        <dsp:cNvSpPr/>
      </dsp:nvSpPr>
      <dsp:spPr>
        <a:xfrm>
          <a:off x="6368187" y="9512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22C6C-E033-4FE8-8D83-F04310C018D2}">
      <dsp:nvSpPr>
        <dsp:cNvPr id="0" name=""/>
        <dsp:cNvSpPr/>
      </dsp:nvSpPr>
      <dsp:spPr>
        <a:xfrm>
          <a:off x="5180187" y="2509364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JEŚLI WSTYDZISZ SIĘ PYTAĆ PRZY KOLEGACH, ZANOTUJ PYTANIE I ZAPYTAJ PO LEKCJI</a:t>
          </a:r>
          <a:endParaRPr lang="en-US" sz="1800" kern="1200"/>
        </a:p>
      </dsp:txBody>
      <dsp:txXfrm>
        <a:off x="5180187" y="2509364"/>
        <a:ext cx="432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CE777-764D-4D70-9AAF-9A3D805D3EA8}">
      <dsp:nvSpPr>
        <dsp:cNvPr id="0" name=""/>
        <dsp:cNvSpPr/>
      </dsp:nvSpPr>
      <dsp:spPr>
        <a:xfrm>
          <a:off x="0" y="153346"/>
          <a:ext cx="5913437" cy="17760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STAWIAJ SOBIE KONKRETNE MIERZALNE CELE, OSZACUJ ILE CZASU POTRZEBUJESZ NA WYKONANIE DANEGO ZADANIA</a:t>
          </a:r>
          <a:endParaRPr lang="en-US" sz="2300" kern="1200" dirty="0"/>
        </a:p>
      </dsp:txBody>
      <dsp:txXfrm>
        <a:off x="86698" y="240044"/>
        <a:ext cx="5740041" cy="1602619"/>
      </dsp:txXfrm>
    </dsp:sp>
    <dsp:sp modelId="{6A8AF75A-7CFA-4274-B2F0-08B2F8431548}">
      <dsp:nvSpPr>
        <dsp:cNvPr id="0" name=""/>
        <dsp:cNvSpPr/>
      </dsp:nvSpPr>
      <dsp:spPr>
        <a:xfrm>
          <a:off x="0" y="1995601"/>
          <a:ext cx="5913437" cy="1210949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OPRÓCZ PRACY BIEŻĄCEJ Z DANEGO DNIA ZRÓB CZĘŚĆ PRACY DŁUGOTERMINOWEJ</a:t>
          </a:r>
          <a:endParaRPr lang="en-US" sz="2300" kern="1200"/>
        </a:p>
      </dsp:txBody>
      <dsp:txXfrm>
        <a:off x="59114" y="2054715"/>
        <a:ext cx="5795209" cy="1092721"/>
      </dsp:txXfrm>
    </dsp:sp>
    <dsp:sp modelId="{D27C122A-0974-4953-841F-F554CE50D33F}">
      <dsp:nvSpPr>
        <dsp:cNvPr id="0" name=""/>
        <dsp:cNvSpPr/>
      </dsp:nvSpPr>
      <dsp:spPr>
        <a:xfrm>
          <a:off x="0" y="3272791"/>
          <a:ext cx="5913437" cy="1210949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REGULARNIE POWTARZAJ DO TESTÓW</a:t>
          </a:r>
          <a:endParaRPr lang="en-US" sz="2300" kern="1200" dirty="0"/>
        </a:p>
      </dsp:txBody>
      <dsp:txXfrm>
        <a:off x="59114" y="3331905"/>
        <a:ext cx="5795209" cy="10927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34142-CF39-41F1-9505-2E74034FB988}">
      <dsp:nvSpPr>
        <dsp:cNvPr id="0" name=""/>
        <dsp:cNvSpPr/>
      </dsp:nvSpPr>
      <dsp:spPr>
        <a:xfrm>
          <a:off x="916421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1FE8D-5691-43B1-A882-59F1FF871FB2}">
      <dsp:nvSpPr>
        <dsp:cNvPr id="0" name=""/>
        <dsp:cNvSpPr/>
      </dsp:nvSpPr>
      <dsp:spPr>
        <a:xfrm>
          <a:off x="153146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30 MINUT NAUKI- 10 MINUT PRZERWY</a:t>
          </a:r>
          <a:endParaRPr lang="en-US" sz="1200" kern="1200"/>
        </a:p>
      </dsp:txBody>
      <dsp:txXfrm>
        <a:off x="153146" y="2299874"/>
        <a:ext cx="2775546" cy="720000"/>
      </dsp:txXfrm>
    </dsp:sp>
    <dsp:sp modelId="{8F02A230-C7AE-45E2-90DA-B5C04A3AB471}">
      <dsp:nvSpPr>
        <dsp:cNvPr id="0" name=""/>
        <dsp:cNvSpPr/>
      </dsp:nvSpPr>
      <dsp:spPr>
        <a:xfrm>
          <a:off x="4177689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87081-C1AF-48AB-826B-3509F4EBE1D2}">
      <dsp:nvSpPr>
        <dsp:cNvPr id="0" name=""/>
        <dsp:cNvSpPr/>
      </dsp:nvSpPr>
      <dsp:spPr>
        <a:xfrm>
          <a:off x="3414414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PRZERWY WYKORZYSTAJ NA ROZCIĄGANIE, WYWIETRZENIE POKOJU, ZMIANE POZYCJI, WYPICIE WODY</a:t>
          </a:r>
          <a:endParaRPr lang="en-US" sz="1200" kern="1200"/>
        </a:p>
      </dsp:txBody>
      <dsp:txXfrm>
        <a:off x="3414414" y="2299874"/>
        <a:ext cx="2775546" cy="720000"/>
      </dsp:txXfrm>
    </dsp:sp>
    <dsp:sp modelId="{9AC7351D-BAEF-4E5A-A8C0-E4D447CEAC44}">
      <dsp:nvSpPr>
        <dsp:cNvPr id="0" name=""/>
        <dsp:cNvSpPr/>
      </dsp:nvSpPr>
      <dsp:spPr>
        <a:xfrm>
          <a:off x="7438957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C36CE-4070-4468-A16A-28B81B47CF67}">
      <dsp:nvSpPr>
        <dsp:cNvPr id="0" name=""/>
        <dsp:cNvSpPr/>
      </dsp:nvSpPr>
      <dsp:spPr>
        <a:xfrm>
          <a:off x="6675681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MAŁA PRZEKĄSKA- ZDROWA</a:t>
          </a:r>
          <a:endParaRPr lang="en-US" sz="1200" kern="1200"/>
        </a:p>
      </dsp:txBody>
      <dsp:txXfrm>
        <a:off x="6675681" y="2299874"/>
        <a:ext cx="2775546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6DF5F-2C13-430F-B7E8-E28AF8EA66BC}">
      <dsp:nvSpPr>
        <dsp:cNvPr id="0" name=""/>
        <dsp:cNvSpPr/>
      </dsp:nvSpPr>
      <dsp:spPr>
        <a:xfrm>
          <a:off x="739962" y="697640"/>
          <a:ext cx="919749" cy="9197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AB5E2-BD69-4791-B6E8-06A0AC693E9A}">
      <dsp:nvSpPr>
        <dsp:cNvPr id="0" name=""/>
        <dsp:cNvSpPr/>
      </dsp:nvSpPr>
      <dsp:spPr>
        <a:xfrm>
          <a:off x="177893" y="1906853"/>
          <a:ext cx="204388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UPROŚĆ NOTATKI</a:t>
          </a:r>
          <a:endParaRPr lang="en-US" sz="1800" kern="1200"/>
        </a:p>
      </dsp:txBody>
      <dsp:txXfrm>
        <a:off x="177893" y="1906853"/>
        <a:ext cx="2043886" cy="720000"/>
      </dsp:txXfrm>
    </dsp:sp>
    <dsp:sp modelId="{9FD39538-4D68-4CFB-B8E5-81800EC0DA92}">
      <dsp:nvSpPr>
        <dsp:cNvPr id="0" name=""/>
        <dsp:cNvSpPr/>
      </dsp:nvSpPr>
      <dsp:spPr>
        <a:xfrm>
          <a:off x="3141529" y="697640"/>
          <a:ext cx="919749" cy="9197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6F96A-25CD-4A29-9AF5-F572C3200BA7}">
      <dsp:nvSpPr>
        <dsp:cNvPr id="0" name=""/>
        <dsp:cNvSpPr/>
      </dsp:nvSpPr>
      <dsp:spPr>
        <a:xfrm>
          <a:off x="2579460" y="1906853"/>
          <a:ext cx="204388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SKONDENSUJ WIEDZE W PIGUŁKĘ</a:t>
          </a:r>
          <a:endParaRPr lang="en-US" sz="1800" kern="1200"/>
        </a:p>
      </dsp:txBody>
      <dsp:txXfrm>
        <a:off x="2579460" y="1906853"/>
        <a:ext cx="2043886" cy="720000"/>
      </dsp:txXfrm>
    </dsp:sp>
    <dsp:sp modelId="{64213EB3-BA8B-48E1-AFE8-E1536B1A1AC5}">
      <dsp:nvSpPr>
        <dsp:cNvPr id="0" name=""/>
        <dsp:cNvSpPr/>
      </dsp:nvSpPr>
      <dsp:spPr>
        <a:xfrm>
          <a:off x="5543096" y="697640"/>
          <a:ext cx="919749" cy="9197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C9345-ACE4-4A7B-A44B-C4ABB9C8324C}">
      <dsp:nvSpPr>
        <dsp:cNvPr id="0" name=""/>
        <dsp:cNvSpPr/>
      </dsp:nvSpPr>
      <dsp:spPr>
        <a:xfrm>
          <a:off x="4981027" y="1906853"/>
          <a:ext cx="204388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PODKREŚL KLUCZOWE SŁOWA</a:t>
          </a:r>
          <a:endParaRPr lang="en-US" sz="1800" kern="1200"/>
        </a:p>
      </dsp:txBody>
      <dsp:txXfrm>
        <a:off x="4981027" y="1906853"/>
        <a:ext cx="2043886" cy="720000"/>
      </dsp:txXfrm>
    </dsp:sp>
    <dsp:sp modelId="{836D456F-C8DB-407F-A89E-F8BFE442C189}">
      <dsp:nvSpPr>
        <dsp:cNvPr id="0" name=""/>
        <dsp:cNvSpPr/>
      </dsp:nvSpPr>
      <dsp:spPr>
        <a:xfrm>
          <a:off x="7944663" y="697640"/>
          <a:ext cx="919749" cy="9197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9B687-2A22-43A6-BBA1-26E58A2CDF8E}">
      <dsp:nvSpPr>
        <dsp:cNvPr id="0" name=""/>
        <dsp:cNvSpPr/>
      </dsp:nvSpPr>
      <dsp:spPr>
        <a:xfrm>
          <a:off x="7382594" y="1906853"/>
          <a:ext cx="204388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NARYSUJ TABELĘ, ZRÓB MAPĘ MYŚLI, SZKICE</a:t>
          </a:r>
          <a:endParaRPr lang="en-US" sz="1800" kern="1200"/>
        </a:p>
      </dsp:txBody>
      <dsp:txXfrm>
        <a:off x="7382594" y="1906853"/>
        <a:ext cx="2043886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F2F9B-03BB-4D2B-B5A9-B3C95828CE32}">
      <dsp:nvSpPr>
        <dsp:cNvPr id="0" name=""/>
        <dsp:cNvSpPr/>
      </dsp:nvSpPr>
      <dsp:spPr>
        <a:xfrm>
          <a:off x="0" y="1924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5B5642-FCB6-4EA6-8CB8-C6B856EAD80E}">
      <dsp:nvSpPr>
        <dsp:cNvPr id="0" name=""/>
        <dsp:cNvSpPr/>
      </dsp:nvSpPr>
      <dsp:spPr>
        <a:xfrm>
          <a:off x="295064" y="221393"/>
          <a:ext cx="536480" cy="5364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70852-2F54-4C0D-9D62-9A08E48FC657}">
      <dsp:nvSpPr>
        <dsp:cNvPr id="0" name=""/>
        <dsp:cNvSpPr/>
      </dsp:nvSpPr>
      <dsp:spPr>
        <a:xfrm>
          <a:off x="1126608" y="192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POWTARZAJ MATERIAŁ Z PRZYJACIÓŁMI</a:t>
          </a:r>
          <a:endParaRPr lang="en-US" sz="2200" kern="1200"/>
        </a:p>
      </dsp:txBody>
      <dsp:txXfrm>
        <a:off x="1126608" y="1924"/>
        <a:ext cx="4786828" cy="975418"/>
      </dsp:txXfrm>
    </dsp:sp>
    <dsp:sp modelId="{DC6D2B9B-775C-4D07-9BC0-F9834D610EEE}">
      <dsp:nvSpPr>
        <dsp:cNvPr id="0" name=""/>
        <dsp:cNvSpPr/>
      </dsp:nvSpPr>
      <dsp:spPr>
        <a:xfrm>
          <a:off x="0" y="1221197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FE24C-159F-42A3-9617-219ED8FD5803}">
      <dsp:nvSpPr>
        <dsp:cNvPr id="0" name=""/>
        <dsp:cNvSpPr/>
      </dsp:nvSpPr>
      <dsp:spPr>
        <a:xfrm>
          <a:off x="295064" y="1440667"/>
          <a:ext cx="536480" cy="5364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C80D0-A200-48D0-8FA1-12A0DE0855E7}">
      <dsp:nvSpPr>
        <dsp:cNvPr id="0" name=""/>
        <dsp:cNvSpPr/>
      </dsp:nvSpPr>
      <dsp:spPr>
        <a:xfrm>
          <a:off x="1126608" y="1221197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PYTAJ I BĄDŹ PYTANY</a:t>
          </a:r>
          <a:endParaRPr lang="en-US" sz="2200" kern="1200"/>
        </a:p>
      </dsp:txBody>
      <dsp:txXfrm>
        <a:off x="1126608" y="1221197"/>
        <a:ext cx="4786828" cy="975418"/>
      </dsp:txXfrm>
    </dsp:sp>
    <dsp:sp modelId="{1D3A4362-A042-44EC-BA32-ABBF23BDD9DE}">
      <dsp:nvSpPr>
        <dsp:cNvPr id="0" name=""/>
        <dsp:cNvSpPr/>
      </dsp:nvSpPr>
      <dsp:spPr>
        <a:xfrm>
          <a:off x="0" y="2440471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CE599-A404-4811-A049-662F609C684B}">
      <dsp:nvSpPr>
        <dsp:cNvPr id="0" name=""/>
        <dsp:cNvSpPr/>
      </dsp:nvSpPr>
      <dsp:spPr>
        <a:xfrm>
          <a:off x="295064" y="2659940"/>
          <a:ext cx="536480" cy="5364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1C269-1A11-4E20-9520-A2B96A149F03}">
      <dsp:nvSpPr>
        <dsp:cNvPr id="0" name=""/>
        <dsp:cNvSpPr/>
      </dsp:nvSpPr>
      <dsp:spPr>
        <a:xfrm>
          <a:off x="1126608" y="2440471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SFORMUŁUJ PYTANIA NA TEST</a:t>
          </a:r>
          <a:endParaRPr lang="en-US" sz="2200" kern="1200"/>
        </a:p>
      </dsp:txBody>
      <dsp:txXfrm>
        <a:off x="1126608" y="2440471"/>
        <a:ext cx="4786828" cy="975418"/>
      </dsp:txXfrm>
    </dsp:sp>
    <dsp:sp modelId="{C739BF54-41E0-4DA4-93E2-64211F231FCB}">
      <dsp:nvSpPr>
        <dsp:cNvPr id="0" name=""/>
        <dsp:cNvSpPr/>
      </dsp:nvSpPr>
      <dsp:spPr>
        <a:xfrm>
          <a:off x="0" y="3659744"/>
          <a:ext cx="5913437" cy="9754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F9860-BB0B-4A55-9DE2-27C6B79D67B0}">
      <dsp:nvSpPr>
        <dsp:cNvPr id="0" name=""/>
        <dsp:cNvSpPr/>
      </dsp:nvSpPr>
      <dsp:spPr>
        <a:xfrm>
          <a:off x="295064" y="3879213"/>
          <a:ext cx="536480" cy="5364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E9559-CCD7-4EBC-99D7-BB0D865AF305}">
      <dsp:nvSpPr>
        <dsp:cNvPr id="0" name=""/>
        <dsp:cNvSpPr/>
      </dsp:nvSpPr>
      <dsp:spPr>
        <a:xfrm>
          <a:off x="1126608" y="365974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ZRÓBCIE QUIZ</a:t>
          </a:r>
          <a:endParaRPr lang="en-US" sz="2200" kern="1200"/>
        </a:p>
      </dsp:txBody>
      <dsp:txXfrm>
        <a:off x="1126608" y="3659744"/>
        <a:ext cx="4786828" cy="975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7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16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59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14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42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37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49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03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316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59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87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1CF3-3B6C-428D-AE80-289CB42149AF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0220FF8-874B-4FD7-804B-3026158ABD43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05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6CF50F-1861-4826-B5D6-302AC386B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12 wskazówek jak uczyć się efektywnie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FE77FA-67C5-4744-A431-B8A39709A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3464" y="4741025"/>
            <a:ext cx="8637072" cy="977621"/>
          </a:xfrm>
        </p:spPr>
        <p:txBody>
          <a:bodyPr/>
          <a:lstStyle/>
          <a:p>
            <a:r>
              <a:rPr lang="pl-PL" dirty="0"/>
              <a:t>Azymut, kwiecień 2020</a:t>
            </a:r>
          </a:p>
        </p:txBody>
      </p:sp>
    </p:spTree>
    <p:extLst>
      <p:ext uri="{BB962C8B-B14F-4D97-AF65-F5344CB8AC3E}">
        <p14:creationId xmlns:p14="http://schemas.microsoft.com/office/powerpoint/2010/main" val="207129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983FEF-30A2-4250-B2E6-F8AA1669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pl-PL" dirty="0"/>
              <a:t>MIEJSCE DO NAUKI W DOMU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8AEAEA-675E-4743-819F-262D726DB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pl-PL" dirty="0"/>
              <a:t>ZNAJDŹ NAJLEPSZE DLA SIEBIE</a:t>
            </a:r>
          </a:p>
          <a:p>
            <a:r>
              <a:rPr lang="pl-PL" dirty="0"/>
              <a:t>ODSEPARUJ SIĘ W MIARĘ MOŻLIWOŚCI OD MLODSZEGO RODZEŃSTWA</a:t>
            </a:r>
          </a:p>
          <a:p>
            <a:r>
              <a:rPr lang="pl-PL" dirty="0"/>
              <a:t>WYWIETRZ POKÓJ</a:t>
            </a:r>
          </a:p>
          <a:p>
            <a:r>
              <a:rPr lang="pl-PL" dirty="0"/>
              <a:t>ZADBAJ O ODPOWIEDNIE OŚWIETLENIE</a:t>
            </a:r>
          </a:p>
          <a:p>
            <a:r>
              <a:rPr lang="pl-PL" dirty="0"/>
              <a:t>SIEDŹ WYGODNIE, DBAJ O KRĘGOSŁUP</a:t>
            </a:r>
          </a:p>
        </p:txBody>
      </p:sp>
    </p:spTree>
    <p:extLst>
      <p:ext uri="{BB962C8B-B14F-4D97-AF65-F5344CB8AC3E}">
        <p14:creationId xmlns:p14="http://schemas.microsoft.com/office/powerpoint/2010/main" val="265289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C1E4D6B-E283-43B2-85DC-E814C745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UCZ SIĘ W KRÓTKICH SERIACH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4A80D1E-C6AA-4BBB-9B16-FE2D12B4D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579657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84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6C11C4-9176-4694-B166-42AB64B0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W RAMACH POWTÓRZENIA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D058FE2-FC73-4A7D-B3F5-601AD25BA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372938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43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7504E5-285B-4197-9BA0-4DABB2F99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l-PL" dirty="0"/>
              <a:t>PRZED TESTEM LUB SPRAWDZIANEM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AA51A10-E3C6-4404-BB8A-07B424837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30992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751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ED8304F-0FF2-436D-A40B-F02557508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pl-PL" dirty="0"/>
              <a:t>ZORGANIZUJ SIĘ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42D8BC-C092-4B8A-AF01-F51F7DAF3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pl-PL" dirty="0"/>
              <a:t>PLANNER LUB AGENDA NA BIEŻĄCE NOTATKI</a:t>
            </a:r>
          </a:p>
          <a:p>
            <a:endParaRPr lang="pl-PL" dirty="0"/>
          </a:p>
          <a:p>
            <a:r>
              <a:rPr lang="pl-PL" dirty="0"/>
              <a:t>PLANNER PRACY TYGODNIOWEJ </a:t>
            </a:r>
          </a:p>
          <a:p>
            <a:endParaRPr lang="pl-PL" dirty="0"/>
          </a:p>
          <a:p>
            <a:r>
              <a:rPr lang="pl-PL" dirty="0"/>
              <a:t>ZADAWANE PRACE LUB SPRAWDZIANY WPISUJ OD RAZU JAK SĄ ZADAWANE</a:t>
            </a:r>
          </a:p>
        </p:txBody>
      </p:sp>
    </p:spTree>
    <p:extLst>
      <p:ext uri="{BB962C8B-B14F-4D97-AF65-F5344CB8AC3E}">
        <p14:creationId xmlns:p14="http://schemas.microsoft.com/office/powerpoint/2010/main" val="246180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02EE73-083D-4F96-B07F-185980D3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l-PL" dirty="0"/>
              <a:t>KORZYSTAJ Z LEKCJI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A8AFDA4-E057-4119-A920-46C88E758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48177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750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A6119F5-7946-4797-962A-F1841476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l-PL" sz="3000"/>
              <a:t>UNIKAJ DYSTRAKTORÓW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EDAAFF0A-A610-405B-BA4F-7A0975E21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95725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982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9E5721-9298-4C0A-95C3-06D65B4AA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NOTUJ NA LEKCJACH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BADB0B6-5C6C-4E32-99AB-0982CCEC4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065133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18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F346F4-8716-4899-A4BE-573218FFA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PYTAJ JEŚLI MASZ WĄTPLIWOŚCI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1E5722D-D46A-4BF8-98BE-7364E0952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218633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07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5F2BD8B-D91B-46C6-8E98-532E4CE9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l-PL" sz="3000" dirty="0"/>
              <a:t>PLANUJ NAUKĘ W TRYBIE  TYGODNIOWYM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5755049F-65B5-4128-ABEB-6DC62F6BC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401510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801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9C5E602-000C-4785-B30F-B433802BB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pl-PL" dirty="0"/>
              <a:t>POWTARZAJ, UTRWALAJ, ZAPAMIĘTUJ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62347E-8F59-4587-B843-4B631DE9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pl-PL" dirty="0"/>
              <a:t>CODZIENNIE CZYTAJ NOTATKI Z DANEGO DNIA</a:t>
            </a:r>
          </a:p>
          <a:p>
            <a:r>
              <a:rPr lang="pl-PL" dirty="0"/>
              <a:t>PRZED ODRABIANIEM PRACY DOMOWEJ CZYTAJ TEMAT Z PODRĘCZNIKA</a:t>
            </a:r>
          </a:p>
          <a:p>
            <a:r>
              <a:rPr lang="pl-PL" dirty="0"/>
              <a:t>UCZ SIĘ REGULARNIE PO KAŻDEJ LEKCJI, A NIE HURTOWO PRZED SPRWDZIANEM</a:t>
            </a:r>
          </a:p>
          <a:p>
            <a:r>
              <a:rPr lang="pl-PL" dirty="0"/>
              <a:t>NIE UCZ SIĘ W NOCY PRZED EGZAMINEM ( BEZ SNU HIPOKAMP NIE TRANSPORTUJE INFORMACJI DO  PAMIĘCI DŁUGOTRWAŁEJ)</a:t>
            </a:r>
          </a:p>
        </p:txBody>
      </p:sp>
    </p:spTree>
    <p:extLst>
      <p:ext uri="{BB962C8B-B14F-4D97-AF65-F5344CB8AC3E}">
        <p14:creationId xmlns:p14="http://schemas.microsoft.com/office/powerpoint/2010/main" val="7971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7F0463-B4AC-428C-8624-9109F8D54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PRZEJMUJ INICJATYWĘ W ZROZUMIENIU TEMATU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6DF8FE-EF57-468C-9FA6-3BB9FEE61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PYTAJ JEŚLI NIE ROZUMIESZ</a:t>
            </a:r>
          </a:p>
          <a:p>
            <a:endParaRPr lang="pl-PL" dirty="0"/>
          </a:p>
          <a:p>
            <a:r>
              <a:rPr lang="pl-PL" dirty="0"/>
              <a:t>SYGNALIZUJ WĄTPLIWOŚCI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281775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340</Words>
  <Application>Microsoft Office PowerPoint</Application>
  <PresentationFormat>Panoramiczny</PresentationFormat>
  <Paragraphs>59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Galeria</vt:lpstr>
      <vt:lpstr>12 wskazówek jak uczyć się efektywnie</vt:lpstr>
      <vt:lpstr>ZORGANIZUJ SIĘ</vt:lpstr>
      <vt:lpstr>KORZYSTAJ Z LEKCJI</vt:lpstr>
      <vt:lpstr>UNIKAJ DYSTRAKTORÓW</vt:lpstr>
      <vt:lpstr>NOTUJ NA LEKCJACH</vt:lpstr>
      <vt:lpstr>PYTAJ JEŚLI MASZ WĄTPLIWOŚCI</vt:lpstr>
      <vt:lpstr>PLANUJ NAUKĘ W TRYBIE  TYGODNIOWYM</vt:lpstr>
      <vt:lpstr>POWTARZAJ, UTRWALAJ, ZAPAMIĘTUJ</vt:lpstr>
      <vt:lpstr>PRZEJMUJ INICJATYWĘ W ZROZUMIENIU TEMATU</vt:lpstr>
      <vt:lpstr>MIEJSCE DO NAUKI W DOMU</vt:lpstr>
      <vt:lpstr>UCZ SIĘ W KRÓTKICH SERIACH </vt:lpstr>
      <vt:lpstr>W RAMACH POWTÓRZENIA</vt:lpstr>
      <vt:lpstr>PRZED TESTEM LUB SPRAWDZIANEM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wskazówek jak uczyć się efektywnie</dc:title>
  <dc:creator>nauczyciel</dc:creator>
  <cp:lastModifiedBy>nauczyciel</cp:lastModifiedBy>
  <cp:revision>2</cp:revision>
  <dcterms:created xsi:type="dcterms:W3CDTF">2020-04-19T19:00:14Z</dcterms:created>
  <dcterms:modified xsi:type="dcterms:W3CDTF">2020-04-20T07:51:15Z</dcterms:modified>
</cp:coreProperties>
</file>